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
  </p:notesMasterIdLst>
  <p:sldIdLst>
    <p:sldId id="257" r:id="rId3"/>
    <p:sldId id="258" r:id="rId5"/>
    <p:sldId id="256" r:id="rId6"/>
    <p:sldId id="260" r:id="rId7"/>
    <p:sldId id="265" r:id="rId8"/>
    <p:sldId id="259" r:id="rId9"/>
    <p:sldId id="269" r:id="rId10"/>
    <p:sldId id="266" r:id="rId11"/>
    <p:sldId id="268" r:id="rId12"/>
    <p:sldId id="261" r:id="rId13"/>
    <p:sldId id="263" r:id="rId14"/>
  </p:sldIdLst>
  <p:sldSz cx="9144000" cy="5143500" type="screen16x9"/>
  <p:notesSz cx="6858000" cy="9144000"/>
  <p:embeddedFontLst>
    <p:embeddedFont>
      <p:font typeface="Calibri" panose="020F0502020204030204"/>
      <p:regular r:id="rId18"/>
    </p:embeddedFont>
    <p:embeddedFont>
      <p:font typeface="Bookman Old Style" panose="02050604050505020204" pitchFamily="18" charset="0"/>
      <p:regular r:id="rId19"/>
      <p:bold r:id="rId20"/>
      <p:italic r:id="rId2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15:guide id="1" orient="horz" pos="1152" userDrawn="1">
          <p15:clr>
            <a:srgbClr val="A4A3A4"/>
          </p15:clr>
        </p15:guide>
        <p15:guide id="2" pos="2880" userDrawn="1">
          <p15:clr>
            <a:srgbClr val="A4A3A4"/>
          </p15:clr>
        </p15:guide>
        <p15:guide id="3" orient="horz" pos="309" userDrawn="1">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showGuides="1">
      <p:cViewPr varScale="1">
        <p:scale>
          <a:sx n="88" d="100"/>
          <a:sy n="88" d="100"/>
        </p:scale>
        <p:origin x="684" y="44"/>
      </p:cViewPr>
      <p:guideLst>
        <p:guide orient="horz" pos="1152"/>
        <p:guide pos="2880"/>
        <p:guide orient="horz" pos="309"/>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1" Type="http://schemas.openxmlformats.org/officeDocument/2006/relationships/font" Target="fonts/font4.fntdata"/><Relationship Id="rId20" Type="http://schemas.openxmlformats.org/officeDocument/2006/relationships/font" Target="fonts/font3.fntdata"/><Relationship Id="rId2" Type="http://schemas.openxmlformats.org/officeDocument/2006/relationships/theme" Target="theme/theme1.xml"/><Relationship Id="rId19" Type="http://schemas.openxmlformats.org/officeDocument/2006/relationships/font" Target="fonts/font2.fntdata"/><Relationship Id="rId18" Type="http://schemas.openxmlformats.org/officeDocument/2006/relationships/font" Target="fonts/font1.fntdata"/><Relationship Id="rId17" Type="http://schemas.openxmlformats.org/officeDocument/2006/relationships/tableStyles" Target="tableStyles.xml"/><Relationship Id="rId16" Type="http://schemas.openxmlformats.org/officeDocument/2006/relationships/viewProps" Target="viewProps.xml"/><Relationship Id="rId15" Type="http://schemas.openxmlformats.org/officeDocument/2006/relationships/presProps" Target="presProps.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L="914400" marR="0" lvl="1"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13"/>
        <p:cNvGrpSpPr/>
        <p:nvPr/>
      </p:nvGrpSpPr>
      <p:grpSpPr>
        <a:xfrm>
          <a:off x="0" y="0"/>
          <a:ext cx="0" cy="0"/>
          <a:chOff x="0" y="0"/>
          <a:chExt cx="0" cy="0"/>
        </a:xfrm>
      </p:grpSpPr>
      <p:sp>
        <p:nvSpPr>
          <p:cNvPr id="114" name="Google Shape;114;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115" name="Google Shape;11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13"/>
        <p:cNvGrpSpPr/>
        <p:nvPr/>
      </p:nvGrpSpPr>
      <p:grpSpPr>
        <a:xfrm>
          <a:off x="0" y="0"/>
          <a:ext cx="0" cy="0"/>
          <a:chOff x="0" y="0"/>
          <a:chExt cx="0" cy="0"/>
        </a:xfrm>
      </p:grpSpPr>
      <p:sp>
        <p:nvSpPr>
          <p:cNvPr id="114" name="Google Shape;114;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115" name="Google Shape;11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13"/>
        <p:cNvGrpSpPr/>
        <p:nvPr/>
      </p:nvGrpSpPr>
      <p:grpSpPr>
        <a:xfrm>
          <a:off x="0" y="0"/>
          <a:ext cx="0" cy="0"/>
          <a:chOff x="0" y="0"/>
          <a:chExt cx="0" cy="0"/>
        </a:xfrm>
      </p:grpSpPr>
      <p:sp>
        <p:nvSpPr>
          <p:cNvPr id="114" name="Google Shape;114;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115" name="Google Shape;11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13"/>
        <p:cNvGrpSpPr/>
        <p:nvPr/>
      </p:nvGrpSpPr>
      <p:grpSpPr>
        <a:xfrm>
          <a:off x="0" y="0"/>
          <a:ext cx="0" cy="0"/>
          <a:chOff x="0" y="0"/>
          <a:chExt cx="0" cy="0"/>
        </a:xfrm>
      </p:grpSpPr>
      <p:sp>
        <p:nvSpPr>
          <p:cNvPr id="114" name="Google Shape;114;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115" name="Google Shape;11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13"/>
        <p:cNvGrpSpPr/>
        <p:nvPr/>
      </p:nvGrpSpPr>
      <p:grpSpPr>
        <a:xfrm>
          <a:off x="0" y="0"/>
          <a:ext cx="0" cy="0"/>
          <a:chOff x="0" y="0"/>
          <a:chExt cx="0" cy="0"/>
        </a:xfrm>
      </p:grpSpPr>
      <p:sp>
        <p:nvSpPr>
          <p:cNvPr id="114" name="Google Shape;114;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115" name="Google Shape;11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13"/>
        <p:cNvGrpSpPr/>
        <p:nvPr/>
      </p:nvGrpSpPr>
      <p:grpSpPr>
        <a:xfrm>
          <a:off x="0" y="0"/>
          <a:ext cx="0" cy="0"/>
          <a:chOff x="0" y="0"/>
          <a:chExt cx="0" cy="0"/>
        </a:xfrm>
      </p:grpSpPr>
      <p:sp>
        <p:nvSpPr>
          <p:cNvPr id="114" name="Google Shape;114;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115" name="Google Shape;11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13"/>
        <p:cNvGrpSpPr/>
        <p:nvPr/>
      </p:nvGrpSpPr>
      <p:grpSpPr>
        <a:xfrm>
          <a:off x="0" y="0"/>
          <a:ext cx="0" cy="0"/>
          <a:chOff x="0" y="0"/>
          <a:chExt cx="0" cy="0"/>
        </a:xfrm>
      </p:grpSpPr>
      <p:sp>
        <p:nvSpPr>
          <p:cNvPr id="114" name="Google Shape;114;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115" name="Google Shape;11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13"/>
        <p:cNvGrpSpPr/>
        <p:nvPr/>
      </p:nvGrpSpPr>
      <p:grpSpPr>
        <a:xfrm>
          <a:off x="0" y="0"/>
          <a:ext cx="0" cy="0"/>
          <a:chOff x="0" y="0"/>
          <a:chExt cx="0" cy="0"/>
        </a:xfrm>
      </p:grpSpPr>
      <p:sp>
        <p:nvSpPr>
          <p:cNvPr id="114" name="Google Shape;114;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115" name="Google Shape;11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13"/>
        <p:cNvGrpSpPr/>
        <p:nvPr/>
      </p:nvGrpSpPr>
      <p:grpSpPr>
        <a:xfrm>
          <a:off x="0" y="0"/>
          <a:ext cx="0" cy="0"/>
          <a:chOff x="0" y="0"/>
          <a:chExt cx="0" cy="0"/>
        </a:xfrm>
      </p:grpSpPr>
      <p:sp>
        <p:nvSpPr>
          <p:cNvPr id="114" name="Google Shape;114;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115" name="Google Shape;11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13"/>
        <p:cNvGrpSpPr/>
        <p:nvPr/>
      </p:nvGrpSpPr>
      <p:grpSpPr>
        <a:xfrm>
          <a:off x="0" y="0"/>
          <a:ext cx="0" cy="0"/>
          <a:chOff x="0" y="0"/>
          <a:chExt cx="0" cy="0"/>
        </a:xfrm>
      </p:grpSpPr>
      <p:sp>
        <p:nvSpPr>
          <p:cNvPr id="114" name="Google Shape;114;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115" name="Google Shape;11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13"/>
        <p:cNvGrpSpPr/>
        <p:nvPr/>
      </p:nvGrpSpPr>
      <p:grpSpPr>
        <a:xfrm>
          <a:off x="0" y="0"/>
          <a:ext cx="0" cy="0"/>
          <a:chOff x="0" y="0"/>
          <a:chExt cx="0" cy="0"/>
        </a:xfrm>
      </p:grpSpPr>
      <p:sp>
        <p:nvSpPr>
          <p:cNvPr id="114" name="Google Shape;114;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115" name="Google Shape;11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matchingName="Title and Content">
  <p:cSld name="OBJECT">
    <p:spTree>
      <p:nvGrpSpPr>
        <p:cNvPr id="1" name="Shape 11"/>
        <p:cNvGrpSpPr/>
        <p:nvPr/>
      </p:nvGrpSpPr>
      <p:grpSpPr>
        <a:xfrm>
          <a:off x="0" y="0"/>
          <a:ext cx="0" cy="0"/>
          <a:chOff x="0" y="0"/>
          <a:chExt cx="0" cy="0"/>
        </a:xfrm>
      </p:grpSpPr>
      <p:sp>
        <p:nvSpPr>
          <p:cNvPr id="12" name="Google Shape;12;p20"/>
          <p:cNvSpPr txBox="1">
            <a:spLocks noGrp="1"/>
          </p:cNvSpPr>
          <p:nvPr>
            <p:ph type="title"/>
          </p:nvPr>
        </p:nvSpPr>
        <p:spPr>
          <a:xfrm>
            <a:off x="457200" y="205978"/>
            <a:ext cx="8229600" cy="857400"/>
          </a:xfrm>
          <a:prstGeom prst="rect">
            <a:avLst/>
          </a:prstGeom>
          <a:noFill/>
          <a:ln>
            <a:noFill/>
          </a:ln>
        </p:spPr>
        <p:txBody>
          <a:bodyPr spcFirstLastPara="1" wrap="square" lIns="94100" tIns="47025" rIns="94100" bIns="47025" anchor="ctr" anchorCtr="0">
            <a:noAutofit/>
          </a:bodyPr>
          <a:lstStyle>
            <a:lvl1pPr lvl="0" algn="ctr">
              <a:lnSpc>
                <a:spcPct val="100000"/>
              </a:lnSpc>
              <a:spcBef>
                <a:spcPts val="0"/>
              </a:spcBef>
              <a:spcAft>
                <a:spcPts val="0"/>
              </a:spcAft>
              <a:buSzPts val="207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 name="Google Shape;13;p20"/>
          <p:cNvSpPr txBox="1">
            <a:spLocks noGrp="1"/>
          </p:cNvSpPr>
          <p:nvPr>
            <p:ph type="body" idx="1"/>
          </p:nvPr>
        </p:nvSpPr>
        <p:spPr>
          <a:xfrm>
            <a:off x="457200" y="1200152"/>
            <a:ext cx="8229600" cy="3394500"/>
          </a:xfrm>
          <a:prstGeom prst="rect">
            <a:avLst/>
          </a:prstGeom>
          <a:noFill/>
          <a:ln>
            <a:noFill/>
          </a:ln>
        </p:spPr>
        <p:txBody>
          <a:bodyPr spcFirstLastPara="1" wrap="square" lIns="94100" tIns="47025" rIns="94100" bIns="47025" anchor="t" anchorCtr="0">
            <a:noAutofit/>
          </a:bodyPr>
          <a:lstStyle>
            <a:lvl1pPr marL="457200" lvl="0" indent="-1187450" algn="l">
              <a:lnSpc>
                <a:spcPct val="100000"/>
              </a:lnSpc>
              <a:spcBef>
                <a:spcPts val="3020"/>
              </a:spcBef>
              <a:spcAft>
                <a:spcPts val="0"/>
              </a:spcAft>
              <a:buSzPts val="15100"/>
              <a:buChar char="•"/>
              <a:defRPr/>
            </a:lvl1pPr>
            <a:lvl2pPr marL="914400" lvl="1" indent="-1066800" algn="l">
              <a:lnSpc>
                <a:spcPct val="100000"/>
              </a:lnSpc>
              <a:spcBef>
                <a:spcPts val="2640"/>
              </a:spcBef>
              <a:spcAft>
                <a:spcPts val="0"/>
              </a:spcAft>
              <a:buSzPts val="13200"/>
              <a:buChar char="–"/>
              <a:defRPr/>
            </a:lvl2pPr>
            <a:lvl3pPr marL="1371600" lvl="2" indent="-946150" algn="l">
              <a:lnSpc>
                <a:spcPct val="100000"/>
              </a:lnSpc>
              <a:spcBef>
                <a:spcPts val="2260"/>
              </a:spcBef>
              <a:spcAft>
                <a:spcPts val="0"/>
              </a:spcAft>
              <a:buSzPts val="11300"/>
              <a:buChar char="•"/>
              <a:defRPr/>
            </a:lvl3pPr>
            <a:lvl4pPr marL="1828800" lvl="3" indent="-825500" algn="l">
              <a:lnSpc>
                <a:spcPct val="100000"/>
              </a:lnSpc>
              <a:spcBef>
                <a:spcPts val="1880"/>
              </a:spcBef>
              <a:spcAft>
                <a:spcPts val="0"/>
              </a:spcAft>
              <a:buSzPts val="9400"/>
              <a:buChar char="–"/>
              <a:defRPr/>
            </a:lvl4pPr>
            <a:lvl5pPr marL="2286000" lvl="4" indent="-825500" algn="l">
              <a:lnSpc>
                <a:spcPct val="100000"/>
              </a:lnSpc>
              <a:spcBef>
                <a:spcPts val="1880"/>
              </a:spcBef>
              <a:spcAft>
                <a:spcPts val="0"/>
              </a:spcAft>
              <a:buSzPts val="9400"/>
              <a:buChar char="»"/>
              <a:defRPr/>
            </a:lvl5pPr>
            <a:lvl6pPr marL="2743200" lvl="5" indent="-825500" algn="l">
              <a:lnSpc>
                <a:spcPct val="100000"/>
              </a:lnSpc>
              <a:spcBef>
                <a:spcPts val="1880"/>
              </a:spcBef>
              <a:spcAft>
                <a:spcPts val="0"/>
              </a:spcAft>
              <a:buSzPts val="9400"/>
              <a:buChar char="•"/>
              <a:defRPr/>
            </a:lvl6pPr>
            <a:lvl7pPr marL="3200400" lvl="6" indent="-825500" algn="l">
              <a:lnSpc>
                <a:spcPct val="100000"/>
              </a:lnSpc>
              <a:spcBef>
                <a:spcPts val="1880"/>
              </a:spcBef>
              <a:spcAft>
                <a:spcPts val="0"/>
              </a:spcAft>
              <a:buSzPts val="9400"/>
              <a:buChar char="•"/>
              <a:defRPr/>
            </a:lvl7pPr>
            <a:lvl8pPr marL="3657600" lvl="7" indent="-825500" algn="l">
              <a:lnSpc>
                <a:spcPct val="100000"/>
              </a:lnSpc>
              <a:spcBef>
                <a:spcPts val="1880"/>
              </a:spcBef>
              <a:spcAft>
                <a:spcPts val="0"/>
              </a:spcAft>
              <a:buSzPts val="9400"/>
              <a:buChar char="•"/>
              <a:defRPr/>
            </a:lvl8pPr>
            <a:lvl9pPr marL="4114800" lvl="8" indent="-825500" algn="l">
              <a:lnSpc>
                <a:spcPct val="100000"/>
              </a:lnSpc>
              <a:spcBef>
                <a:spcPts val="1880"/>
              </a:spcBef>
              <a:spcAft>
                <a:spcPts val="0"/>
              </a:spcAft>
              <a:buSzPts val="9400"/>
              <a:buChar char="•"/>
              <a:defRPr/>
            </a:lvl9pPr>
          </a:lstStyle>
          <a:p/>
        </p:txBody>
      </p:sp>
      <p:sp>
        <p:nvSpPr>
          <p:cNvPr id="14" name="Google Shape;14;p20"/>
          <p:cNvSpPr txBox="1">
            <a:spLocks noGrp="1"/>
          </p:cNvSpPr>
          <p:nvPr>
            <p:ph type="dt" idx="10"/>
          </p:nvPr>
        </p:nvSpPr>
        <p:spPr>
          <a:xfrm>
            <a:off x="457200" y="4767264"/>
            <a:ext cx="2133600" cy="273900"/>
          </a:xfrm>
          <a:prstGeom prst="rect">
            <a:avLst/>
          </a:prstGeom>
          <a:noFill/>
          <a:ln>
            <a:noFill/>
          </a:ln>
        </p:spPr>
        <p:txBody>
          <a:bodyPr spcFirstLastPara="1" wrap="square" lIns="94100" tIns="47025" rIns="94100" bIns="47025"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 name="Google Shape;15;p20"/>
          <p:cNvSpPr txBox="1">
            <a:spLocks noGrp="1"/>
          </p:cNvSpPr>
          <p:nvPr>
            <p:ph type="ftr" idx="11"/>
          </p:nvPr>
        </p:nvSpPr>
        <p:spPr>
          <a:xfrm>
            <a:off x="3124200" y="4767264"/>
            <a:ext cx="2895600" cy="273900"/>
          </a:xfrm>
          <a:prstGeom prst="rect">
            <a:avLst/>
          </a:prstGeom>
          <a:noFill/>
          <a:ln>
            <a:noFill/>
          </a:ln>
        </p:spPr>
        <p:txBody>
          <a:bodyPr spcFirstLastPara="1" wrap="square" lIns="94100" tIns="47025" rIns="94100" bIns="47025"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US"/>
              <a:t>Department of Computer Science and Engineering</a:t>
            </a:r>
            <a:endParaRPr lang="en-US"/>
          </a:p>
        </p:txBody>
      </p:sp>
      <p:sp>
        <p:nvSpPr>
          <p:cNvPr id="16" name="Google Shape;16;p20"/>
          <p:cNvSpPr txBox="1">
            <a:spLocks noGrp="1"/>
          </p:cNvSpPr>
          <p:nvPr>
            <p:ph type="sldNum" idx="12"/>
          </p:nvPr>
        </p:nvSpPr>
        <p:spPr>
          <a:xfrm>
            <a:off x="6553200" y="4767264"/>
            <a:ext cx="2133600" cy="273900"/>
          </a:xfrm>
          <a:prstGeom prst="rect">
            <a:avLst/>
          </a:prstGeom>
          <a:noFill/>
          <a:ln>
            <a:noFill/>
          </a:ln>
        </p:spPr>
        <p:txBody>
          <a:bodyPr spcFirstLastPara="1" wrap="square" lIns="94100" tIns="47025" rIns="94100" bIns="47025" anchor="ctr" anchorCtr="0">
            <a:noAutofit/>
          </a:bodyPr>
          <a:lstStyle>
            <a:lvl1pPr marL="0" marR="0" lvl="0"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woTxTwoObj" matchingName="Comparison">
  <p:cSld name="TWO_OBJECTS_WITH_TEXT">
    <p:spTree>
      <p:nvGrpSpPr>
        <p:cNvPr id="1" name="Shape 24"/>
        <p:cNvGrpSpPr/>
        <p:nvPr/>
      </p:nvGrpSpPr>
      <p:grpSpPr>
        <a:xfrm>
          <a:off x="0" y="0"/>
          <a:ext cx="0" cy="0"/>
          <a:chOff x="0" y="0"/>
          <a:chExt cx="0" cy="0"/>
        </a:xfrm>
      </p:grpSpPr>
      <p:sp>
        <p:nvSpPr>
          <p:cNvPr id="25" name="Google Shape;25;p22"/>
          <p:cNvSpPr txBox="1">
            <a:spLocks noGrp="1"/>
          </p:cNvSpPr>
          <p:nvPr>
            <p:ph type="title"/>
          </p:nvPr>
        </p:nvSpPr>
        <p:spPr>
          <a:xfrm>
            <a:off x="457200" y="205978"/>
            <a:ext cx="8229600" cy="857400"/>
          </a:xfrm>
          <a:prstGeom prst="rect">
            <a:avLst/>
          </a:prstGeom>
          <a:noFill/>
          <a:ln>
            <a:noFill/>
          </a:ln>
        </p:spPr>
        <p:txBody>
          <a:bodyPr spcFirstLastPara="1" wrap="square" lIns="94100" tIns="47025" rIns="94100" bIns="47025" anchor="ctr" anchorCtr="0">
            <a:noAutofit/>
          </a:bodyPr>
          <a:lstStyle>
            <a:lvl1pPr lvl="0" algn="ctr">
              <a:lnSpc>
                <a:spcPct val="100000"/>
              </a:lnSpc>
              <a:spcBef>
                <a:spcPts val="0"/>
              </a:spcBef>
              <a:spcAft>
                <a:spcPts val="0"/>
              </a:spcAft>
              <a:buClr>
                <a:schemeClr val="dk1"/>
              </a:buClr>
              <a:buSzPts val="20700"/>
              <a:buFont typeface="Calibri" panose="020F0502020204030204"/>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22"/>
          <p:cNvSpPr txBox="1">
            <a:spLocks noGrp="1"/>
          </p:cNvSpPr>
          <p:nvPr>
            <p:ph type="body" idx="1"/>
          </p:nvPr>
        </p:nvSpPr>
        <p:spPr>
          <a:xfrm>
            <a:off x="457200" y="1151335"/>
            <a:ext cx="4040100" cy="480000"/>
          </a:xfrm>
          <a:prstGeom prst="rect">
            <a:avLst/>
          </a:prstGeom>
          <a:noFill/>
          <a:ln>
            <a:noFill/>
          </a:ln>
        </p:spPr>
        <p:txBody>
          <a:bodyPr spcFirstLastPara="1" wrap="square" lIns="94100" tIns="47025" rIns="94100" bIns="47025" anchor="b" anchorCtr="0">
            <a:noAutofit/>
          </a:bodyPr>
          <a:lstStyle>
            <a:lvl1pPr marL="457200" lvl="0" indent="-228600" algn="l">
              <a:lnSpc>
                <a:spcPct val="100000"/>
              </a:lnSpc>
              <a:spcBef>
                <a:spcPts val="495"/>
              </a:spcBef>
              <a:spcAft>
                <a:spcPts val="0"/>
              </a:spcAft>
              <a:buClr>
                <a:schemeClr val="dk1"/>
              </a:buClr>
              <a:buSzPts val="11300"/>
              <a:buNone/>
              <a:defRPr sz="2500" b="1"/>
            </a:lvl1pPr>
            <a:lvl2pPr marL="914400" lvl="1" indent="-228600" algn="l">
              <a:lnSpc>
                <a:spcPct val="100000"/>
              </a:lnSpc>
              <a:spcBef>
                <a:spcPts val="410"/>
              </a:spcBef>
              <a:spcAft>
                <a:spcPts val="0"/>
              </a:spcAft>
              <a:buClr>
                <a:schemeClr val="dk1"/>
              </a:buClr>
              <a:buSzPts val="9400"/>
              <a:buNone/>
              <a:defRPr sz="2100" b="1"/>
            </a:lvl2pPr>
            <a:lvl3pPr marL="1371600" lvl="2" indent="-228600" algn="l">
              <a:lnSpc>
                <a:spcPct val="100000"/>
              </a:lnSpc>
              <a:spcBef>
                <a:spcPts val="370"/>
              </a:spcBef>
              <a:spcAft>
                <a:spcPts val="0"/>
              </a:spcAft>
              <a:buClr>
                <a:schemeClr val="dk1"/>
              </a:buClr>
              <a:buSzPts val="8500"/>
              <a:buNone/>
              <a:defRPr sz="1900" b="1"/>
            </a:lvl3pPr>
            <a:lvl4pPr marL="1828800" lvl="3" indent="-228600" algn="l">
              <a:lnSpc>
                <a:spcPct val="100000"/>
              </a:lnSpc>
              <a:spcBef>
                <a:spcPts val="330"/>
              </a:spcBef>
              <a:spcAft>
                <a:spcPts val="0"/>
              </a:spcAft>
              <a:buClr>
                <a:schemeClr val="dk1"/>
              </a:buClr>
              <a:buSzPts val="7500"/>
              <a:buNone/>
              <a:defRPr sz="1600" b="1"/>
            </a:lvl4pPr>
            <a:lvl5pPr marL="2286000" lvl="4" indent="-228600" algn="l">
              <a:lnSpc>
                <a:spcPct val="100000"/>
              </a:lnSpc>
              <a:spcBef>
                <a:spcPts val="330"/>
              </a:spcBef>
              <a:spcAft>
                <a:spcPts val="0"/>
              </a:spcAft>
              <a:buClr>
                <a:schemeClr val="dk1"/>
              </a:buClr>
              <a:buSzPts val="7500"/>
              <a:buNone/>
              <a:defRPr sz="1600" b="1"/>
            </a:lvl5pPr>
            <a:lvl6pPr marL="2743200" lvl="5" indent="-228600" algn="l">
              <a:lnSpc>
                <a:spcPct val="100000"/>
              </a:lnSpc>
              <a:spcBef>
                <a:spcPts val="330"/>
              </a:spcBef>
              <a:spcAft>
                <a:spcPts val="0"/>
              </a:spcAft>
              <a:buClr>
                <a:schemeClr val="dk1"/>
              </a:buClr>
              <a:buSzPts val="7500"/>
              <a:buNone/>
              <a:defRPr sz="1600" b="1"/>
            </a:lvl6pPr>
            <a:lvl7pPr marL="3200400" lvl="6" indent="-228600" algn="l">
              <a:lnSpc>
                <a:spcPct val="100000"/>
              </a:lnSpc>
              <a:spcBef>
                <a:spcPts val="330"/>
              </a:spcBef>
              <a:spcAft>
                <a:spcPts val="0"/>
              </a:spcAft>
              <a:buClr>
                <a:schemeClr val="dk1"/>
              </a:buClr>
              <a:buSzPts val="7500"/>
              <a:buNone/>
              <a:defRPr sz="1600" b="1"/>
            </a:lvl7pPr>
            <a:lvl8pPr marL="3657600" lvl="7" indent="-228600" algn="l">
              <a:lnSpc>
                <a:spcPct val="100000"/>
              </a:lnSpc>
              <a:spcBef>
                <a:spcPts val="330"/>
              </a:spcBef>
              <a:spcAft>
                <a:spcPts val="0"/>
              </a:spcAft>
              <a:buClr>
                <a:schemeClr val="dk1"/>
              </a:buClr>
              <a:buSzPts val="7500"/>
              <a:buNone/>
              <a:defRPr sz="1600" b="1"/>
            </a:lvl8pPr>
            <a:lvl9pPr marL="4114800" lvl="8" indent="-228600" algn="l">
              <a:lnSpc>
                <a:spcPct val="100000"/>
              </a:lnSpc>
              <a:spcBef>
                <a:spcPts val="330"/>
              </a:spcBef>
              <a:spcAft>
                <a:spcPts val="0"/>
              </a:spcAft>
              <a:buClr>
                <a:schemeClr val="dk1"/>
              </a:buClr>
              <a:buSzPts val="7500"/>
              <a:buNone/>
              <a:defRPr sz="1600" b="1"/>
            </a:lvl9pPr>
          </a:lstStyle>
          <a:p/>
        </p:txBody>
      </p:sp>
      <p:sp>
        <p:nvSpPr>
          <p:cNvPr id="27" name="Google Shape;27;p22"/>
          <p:cNvSpPr txBox="1">
            <a:spLocks noGrp="1"/>
          </p:cNvSpPr>
          <p:nvPr>
            <p:ph type="body" idx="2"/>
          </p:nvPr>
        </p:nvSpPr>
        <p:spPr>
          <a:xfrm>
            <a:off x="457200" y="1631156"/>
            <a:ext cx="4040100" cy="2963400"/>
          </a:xfrm>
          <a:prstGeom prst="rect">
            <a:avLst/>
          </a:prstGeom>
          <a:noFill/>
          <a:ln>
            <a:noFill/>
          </a:ln>
        </p:spPr>
        <p:txBody>
          <a:bodyPr spcFirstLastPara="1" wrap="square" lIns="94100" tIns="47025" rIns="94100" bIns="47025" anchor="t" anchorCtr="0">
            <a:noAutofit/>
          </a:bodyPr>
          <a:lstStyle>
            <a:lvl1pPr marL="457200" lvl="0" indent="-946150" algn="l">
              <a:lnSpc>
                <a:spcPct val="100000"/>
              </a:lnSpc>
              <a:spcBef>
                <a:spcPts val="495"/>
              </a:spcBef>
              <a:spcAft>
                <a:spcPts val="0"/>
              </a:spcAft>
              <a:buClr>
                <a:schemeClr val="dk1"/>
              </a:buClr>
              <a:buSzPts val="11300"/>
              <a:buChar char="•"/>
              <a:defRPr sz="2500"/>
            </a:lvl1pPr>
            <a:lvl2pPr marL="914400" lvl="1" indent="-825500" algn="l">
              <a:lnSpc>
                <a:spcPct val="100000"/>
              </a:lnSpc>
              <a:spcBef>
                <a:spcPts val="410"/>
              </a:spcBef>
              <a:spcAft>
                <a:spcPts val="0"/>
              </a:spcAft>
              <a:buClr>
                <a:schemeClr val="dk1"/>
              </a:buClr>
              <a:buSzPts val="9400"/>
              <a:buChar char="–"/>
              <a:defRPr sz="2100"/>
            </a:lvl2pPr>
            <a:lvl3pPr marL="1371600" lvl="2" indent="-768350" algn="l">
              <a:lnSpc>
                <a:spcPct val="100000"/>
              </a:lnSpc>
              <a:spcBef>
                <a:spcPts val="370"/>
              </a:spcBef>
              <a:spcAft>
                <a:spcPts val="0"/>
              </a:spcAft>
              <a:buClr>
                <a:schemeClr val="dk1"/>
              </a:buClr>
              <a:buSzPts val="8500"/>
              <a:buChar char="•"/>
              <a:defRPr sz="1900"/>
            </a:lvl3pPr>
            <a:lvl4pPr marL="1828800" lvl="3" indent="-704850" algn="l">
              <a:lnSpc>
                <a:spcPct val="100000"/>
              </a:lnSpc>
              <a:spcBef>
                <a:spcPts val="330"/>
              </a:spcBef>
              <a:spcAft>
                <a:spcPts val="0"/>
              </a:spcAft>
              <a:buClr>
                <a:schemeClr val="dk1"/>
              </a:buClr>
              <a:buSzPts val="7500"/>
              <a:buChar char="–"/>
              <a:defRPr sz="1600"/>
            </a:lvl4pPr>
            <a:lvl5pPr marL="2286000" lvl="4" indent="-704850" algn="l">
              <a:lnSpc>
                <a:spcPct val="100000"/>
              </a:lnSpc>
              <a:spcBef>
                <a:spcPts val="330"/>
              </a:spcBef>
              <a:spcAft>
                <a:spcPts val="0"/>
              </a:spcAft>
              <a:buClr>
                <a:schemeClr val="dk1"/>
              </a:buClr>
              <a:buSzPts val="7500"/>
              <a:buChar char="»"/>
              <a:defRPr sz="1600"/>
            </a:lvl5pPr>
            <a:lvl6pPr marL="2743200" lvl="5" indent="-704850" algn="l">
              <a:lnSpc>
                <a:spcPct val="100000"/>
              </a:lnSpc>
              <a:spcBef>
                <a:spcPts val="330"/>
              </a:spcBef>
              <a:spcAft>
                <a:spcPts val="0"/>
              </a:spcAft>
              <a:buClr>
                <a:schemeClr val="dk1"/>
              </a:buClr>
              <a:buSzPts val="7500"/>
              <a:buChar char="•"/>
              <a:defRPr sz="1600"/>
            </a:lvl6pPr>
            <a:lvl7pPr marL="3200400" lvl="6" indent="-704850" algn="l">
              <a:lnSpc>
                <a:spcPct val="100000"/>
              </a:lnSpc>
              <a:spcBef>
                <a:spcPts val="330"/>
              </a:spcBef>
              <a:spcAft>
                <a:spcPts val="0"/>
              </a:spcAft>
              <a:buClr>
                <a:schemeClr val="dk1"/>
              </a:buClr>
              <a:buSzPts val="7500"/>
              <a:buChar char="•"/>
              <a:defRPr sz="1600"/>
            </a:lvl7pPr>
            <a:lvl8pPr marL="3657600" lvl="7" indent="-704850" algn="l">
              <a:lnSpc>
                <a:spcPct val="100000"/>
              </a:lnSpc>
              <a:spcBef>
                <a:spcPts val="330"/>
              </a:spcBef>
              <a:spcAft>
                <a:spcPts val="0"/>
              </a:spcAft>
              <a:buClr>
                <a:schemeClr val="dk1"/>
              </a:buClr>
              <a:buSzPts val="7500"/>
              <a:buChar char="•"/>
              <a:defRPr sz="1600"/>
            </a:lvl8pPr>
            <a:lvl9pPr marL="4114800" lvl="8" indent="-704850" algn="l">
              <a:lnSpc>
                <a:spcPct val="100000"/>
              </a:lnSpc>
              <a:spcBef>
                <a:spcPts val="330"/>
              </a:spcBef>
              <a:spcAft>
                <a:spcPts val="0"/>
              </a:spcAft>
              <a:buClr>
                <a:schemeClr val="dk1"/>
              </a:buClr>
              <a:buSzPts val="7500"/>
              <a:buChar char="•"/>
              <a:defRPr sz="1600"/>
            </a:lvl9pPr>
          </a:lstStyle>
          <a:p/>
        </p:txBody>
      </p:sp>
      <p:sp>
        <p:nvSpPr>
          <p:cNvPr id="28" name="Google Shape;28;p22"/>
          <p:cNvSpPr txBox="1">
            <a:spLocks noGrp="1"/>
          </p:cNvSpPr>
          <p:nvPr>
            <p:ph type="body" idx="3"/>
          </p:nvPr>
        </p:nvSpPr>
        <p:spPr>
          <a:xfrm>
            <a:off x="4645026" y="1151335"/>
            <a:ext cx="4041900" cy="480000"/>
          </a:xfrm>
          <a:prstGeom prst="rect">
            <a:avLst/>
          </a:prstGeom>
          <a:noFill/>
          <a:ln>
            <a:noFill/>
          </a:ln>
        </p:spPr>
        <p:txBody>
          <a:bodyPr spcFirstLastPara="1" wrap="square" lIns="94100" tIns="47025" rIns="94100" bIns="47025" anchor="b" anchorCtr="0">
            <a:noAutofit/>
          </a:bodyPr>
          <a:lstStyle>
            <a:lvl1pPr marL="457200" lvl="0" indent="-228600" algn="l">
              <a:lnSpc>
                <a:spcPct val="100000"/>
              </a:lnSpc>
              <a:spcBef>
                <a:spcPts val="495"/>
              </a:spcBef>
              <a:spcAft>
                <a:spcPts val="0"/>
              </a:spcAft>
              <a:buClr>
                <a:schemeClr val="dk1"/>
              </a:buClr>
              <a:buSzPts val="11300"/>
              <a:buNone/>
              <a:defRPr sz="2500" b="1"/>
            </a:lvl1pPr>
            <a:lvl2pPr marL="914400" lvl="1" indent="-228600" algn="l">
              <a:lnSpc>
                <a:spcPct val="100000"/>
              </a:lnSpc>
              <a:spcBef>
                <a:spcPts val="410"/>
              </a:spcBef>
              <a:spcAft>
                <a:spcPts val="0"/>
              </a:spcAft>
              <a:buClr>
                <a:schemeClr val="dk1"/>
              </a:buClr>
              <a:buSzPts val="9400"/>
              <a:buNone/>
              <a:defRPr sz="2100" b="1"/>
            </a:lvl2pPr>
            <a:lvl3pPr marL="1371600" lvl="2" indent="-228600" algn="l">
              <a:lnSpc>
                <a:spcPct val="100000"/>
              </a:lnSpc>
              <a:spcBef>
                <a:spcPts val="370"/>
              </a:spcBef>
              <a:spcAft>
                <a:spcPts val="0"/>
              </a:spcAft>
              <a:buClr>
                <a:schemeClr val="dk1"/>
              </a:buClr>
              <a:buSzPts val="8500"/>
              <a:buNone/>
              <a:defRPr sz="1900" b="1"/>
            </a:lvl3pPr>
            <a:lvl4pPr marL="1828800" lvl="3" indent="-228600" algn="l">
              <a:lnSpc>
                <a:spcPct val="100000"/>
              </a:lnSpc>
              <a:spcBef>
                <a:spcPts val="330"/>
              </a:spcBef>
              <a:spcAft>
                <a:spcPts val="0"/>
              </a:spcAft>
              <a:buClr>
                <a:schemeClr val="dk1"/>
              </a:buClr>
              <a:buSzPts val="7500"/>
              <a:buNone/>
              <a:defRPr sz="1600" b="1"/>
            </a:lvl4pPr>
            <a:lvl5pPr marL="2286000" lvl="4" indent="-228600" algn="l">
              <a:lnSpc>
                <a:spcPct val="100000"/>
              </a:lnSpc>
              <a:spcBef>
                <a:spcPts val="330"/>
              </a:spcBef>
              <a:spcAft>
                <a:spcPts val="0"/>
              </a:spcAft>
              <a:buClr>
                <a:schemeClr val="dk1"/>
              </a:buClr>
              <a:buSzPts val="7500"/>
              <a:buNone/>
              <a:defRPr sz="1600" b="1"/>
            </a:lvl5pPr>
            <a:lvl6pPr marL="2743200" lvl="5" indent="-228600" algn="l">
              <a:lnSpc>
                <a:spcPct val="100000"/>
              </a:lnSpc>
              <a:spcBef>
                <a:spcPts val="330"/>
              </a:spcBef>
              <a:spcAft>
                <a:spcPts val="0"/>
              </a:spcAft>
              <a:buClr>
                <a:schemeClr val="dk1"/>
              </a:buClr>
              <a:buSzPts val="7500"/>
              <a:buNone/>
              <a:defRPr sz="1600" b="1"/>
            </a:lvl6pPr>
            <a:lvl7pPr marL="3200400" lvl="6" indent="-228600" algn="l">
              <a:lnSpc>
                <a:spcPct val="100000"/>
              </a:lnSpc>
              <a:spcBef>
                <a:spcPts val="330"/>
              </a:spcBef>
              <a:spcAft>
                <a:spcPts val="0"/>
              </a:spcAft>
              <a:buClr>
                <a:schemeClr val="dk1"/>
              </a:buClr>
              <a:buSzPts val="7500"/>
              <a:buNone/>
              <a:defRPr sz="1600" b="1"/>
            </a:lvl7pPr>
            <a:lvl8pPr marL="3657600" lvl="7" indent="-228600" algn="l">
              <a:lnSpc>
                <a:spcPct val="100000"/>
              </a:lnSpc>
              <a:spcBef>
                <a:spcPts val="330"/>
              </a:spcBef>
              <a:spcAft>
                <a:spcPts val="0"/>
              </a:spcAft>
              <a:buClr>
                <a:schemeClr val="dk1"/>
              </a:buClr>
              <a:buSzPts val="7500"/>
              <a:buNone/>
              <a:defRPr sz="1600" b="1"/>
            </a:lvl8pPr>
            <a:lvl9pPr marL="4114800" lvl="8" indent="-228600" algn="l">
              <a:lnSpc>
                <a:spcPct val="100000"/>
              </a:lnSpc>
              <a:spcBef>
                <a:spcPts val="330"/>
              </a:spcBef>
              <a:spcAft>
                <a:spcPts val="0"/>
              </a:spcAft>
              <a:buClr>
                <a:schemeClr val="dk1"/>
              </a:buClr>
              <a:buSzPts val="7500"/>
              <a:buNone/>
              <a:defRPr sz="1600" b="1"/>
            </a:lvl9pPr>
          </a:lstStyle>
          <a:p/>
        </p:txBody>
      </p:sp>
      <p:sp>
        <p:nvSpPr>
          <p:cNvPr id="29" name="Google Shape;29;p22"/>
          <p:cNvSpPr txBox="1">
            <a:spLocks noGrp="1"/>
          </p:cNvSpPr>
          <p:nvPr>
            <p:ph type="body" idx="4"/>
          </p:nvPr>
        </p:nvSpPr>
        <p:spPr>
          <a:xfrm>
            <a:off x="4645026" y="1631156"/>
            <a:ext cx="4041900" cy="2963400"/>
          </a:xfrm>
          <a:prstGeom prst="rect">
            <a:avLst/>
          </a:prstGeom>
          <a:noFill/>
          <a:ln>
            <a:noFill/>
          </a:ln>
        </p:spPr>
        <p:txBody>
          <a:bodyPr spcFirstLastPara="1" wrap="square" lIns="94100" tIns="47025" rIns="94100" bIns="47025" anchor="t" anchorCtr="0">
            <a:noAutofit/>
          </a:bodyPr>
          <a:lstStyle>
            <a:lvl1pPr marL="457200" lvl="0" indent="-946150" algn="l">
              <a:lnSpc>
                <a:spcPct val="100000"/>
              </a:lnSpc>
              <a:spcBef>
                <a:spcPts val="495"/>
              </a:spcBef>
              <a:spcAft>
                <a:spcPts val="0"/>
              </a:spcAft>
              <a:buClr>
                <a:schemeClr val="dk1"/>
              </a:buClr>
              <a:buSzPts val="11300"/>
              <a:buChar char="•"/>
              <a:defRPr sz="2500"/>
            </a:lvl1pPr>
            <a:lvl2pPr marL="914400" lvl="1" indent="-825500" algn="l">
              <a:lnSpc>
                <a:spcPct val="100000"/>
              </a:lnSpc>
              <a:spcBef>
                <a:spcPts val="410"/>
              </a:spcBef>
              <a:spcAft>
                <a:spcPts val="0"/>
              </a:spcAft>
              <a:buClr>
                <a:schemeClr val="dk1"/>
              </a:buClr>
              <a:buSzPts val="9400"/>
              <a:buChar char="–"/>
              <a:defRPr sz="2100"/>
            </a:lvl2pPr>
            <a:lvl3pPr marL="1371600" lvl="2" indent="-768350" algn="l">
              <a:lnSpc>
                <a:spcPct val="100000"/>
              </a:lnSpc>
              <a:spcBef>
                <a:spcPts val="370"/>
              </a:spcBef>
              <a:spcAft>
                <a:spcPts val="0"/>
              </a:spcAft>
              <a:buClr>
                <a:schemeClr val="dk1"/>
              </a:buClr>
              <a:buSzPts val="8500"/>
              <a:buChar char="•"/>
              <a:defRPr sz="1900"/>
            </a:lvl3pPr>
            <a:lvl4pPr marL="1828800" lvl="3" indent="-704850" algn="l">
              <a:lnSpc>
                <a:spcPct val="100000"/>
              </a:lnSpc>
              <a:spcBef>
                <a:spcPts val="330"/>
              </a:spcBef>
              <a:spcAft>
                <a:spcPts val="0"/>
              </a:spcAft>
              <a:buClr>
                <a:schemeClr val="dk1"/>
              </a:buClr>
              <a:buSzPts val="7500"/>
              <a:buChar char="–"/>
              <a:defRPr sz="1600"/>
            </a:lvl4pPr>
            <a:lvl5pPr marL="2286000" lvl="4" indent="-704850" algn="l">
              <a:lnSpc>
                <a:spcPct val="100000"/>
              </a:lnSpc>
              <a:spcBef>
                <a:spcPts val="330"/>
              </a:spcBef>
              <a:spcAft>
                <a:spcPts val="0"/>
              </a:spcAft>
              <a:buClr>
                <a:schemeClr val="dk1"/>
              </a:buClr>
              <a:buSzPts val="7500"/>
              <a:buChar char="»"/>
              <a:defRPr sz="1600"/>
            </a:lvl5pPr>
            <a:lvl6pPr marL="2743200" lvl="5" indent="-704850" algn="l">
              <a:lnSpc>
                <a:spcPct val="100000"/>
              </a:lnSpc>
              <a:spcBef>
                <a:spcPts val="330"/>
              </a:spcBef>
              <a:spcAft>
                <a:spcPts val="0"/>
              </a:spcAft>
              <a:buClr>
                <a:schemeClr val="dk1"/>
              </a:buClr>
              <a:buSzPts val="7500"/>
              <a:buChar char="•"/>
              <a:defRPr sz="1600"/>
            </a:lvl6pPr>
            <a:lvl7pPr marL="3200400" lvl="6" indent="-704850" algn="l">
              <a:lnSpc>
                <a:spcPct val="100000"/>
              </a:lnSpc>
              <a:spcBef>
                <a:spcPts val="330"/>
              </a:spcBef>
              <a:spcAft>
                <a:spcPts val="0"/>
              </a:spcAft>
              <a:buClr>
                <a:schemeClr val="dk1"/>
              </a:buClr>
              <a:buSzPts val="7500"/>
              <a:buChar char="•"/>
              <a:defRPr sz="1600"/>
            </a:lvl7pPr>
            <a:lvl8pPr marL="3657600" lvl="7" indent="-704850" algn="l">
              <a:lnSpc>
                <a:spcPct val="100000"/>
              </a:lnSpc>
              <a:spcBef>
                <a:spcPts val="330"/>
              </a:spcBef>
              <a:spcAft>
                <a:spcPts val="0"/>
              </a:spcAft>
              <a:buClr>
                <a:schemeClr val="dk1"/>
              </a:buClr>
              <a:buSzPts val="7500"/>
              <a:buChar char="•"/>
              <a:defRPr sz="1600"/>
            </a:lvl8pPr>
            <a:lvl9pPr marL="4114800" lvl="8" indent="-704850" algn="l">
              <a:lnSpc>
                <a:spcPct val="100000"/>
              </a:lnSpc>
              <a:spcBef>
                <a:spcPts val="330"/>
              </a:spcBef>
              <a:spcAft>
                <a:spcPts val="0"/>
              </a:spcAft>
              <a:buClr>
                <a:schemeClr val="dk1"/>
              </a:buClr>
              <a:buSzPts val="7500"/>
              <a:buChar char="•"/>
              <a:defRPr sz="1600"/>
            </a:lvl9pPr>
          </a:lstStyle>
          <a:p/>
        </p:txBody>
      </p:sp>
      <p:sp>
        <p:nvSpPr>
          <p:cNvPr id="30" name="Google Shape;30;p22"/>
          <p:cNvSpPr txBox="1">
            <a:spLocks noGrp="1"/>
          </p:cNvSpPr>
          <p:nvPr>
            <p:ph type="dt" idx="10"/>
          </p:nvPr>
        </p:nvSpPr>
        <p:spPr>
          <a:xfrm>
            <a:off x="457200" y="4767264"/>
            <a:ext cx="2133600" cy="273900"/>
          </a:xfrm>
          <a:prstGeom prst="rect">
            <a:avLst/>
          </a:prstGeom>
          <a:noFill/>
          <a:ln>
            <a:noFill/>
          </a:ln>
        </p:spPr>
        <p:txBody>
          <a:bodyPr spcFirstLastPara="1" wrap="square" lIns="94100" tIns="47025" rIns="94100" bIns="47025" anchor="ctr" anchorCtr="0">
            <a:noAutofit/>
          </a:bodyPr>
          <a:lstStyle>
            <a:lvl1pPr lvl="0" algn="l">
              <a:lnSpc>
                <a:spcPct val="100000"/>
              </a:lnSpc>
              <a:spcBef>
                <a:spcPts val="0"/>
              </a:spcBef>
              <a:spcAft>
                <a:spcPts val="0"/>
              </a:spcAft>
              <a:buClr>
                <a:srgbClr val="888888"/>
              </a:buClr>
              <a:buSzPts val="1400"/>
              <a:buFont typeface="Calibri" panose="020F0502020204030204"/>
              <a:buNone/>
              <a:defRPr/>
            </a:lvl1pPr>
            <a:lvl2pPr lvl="1" algn="l">
              <a:lnSpc>
                <a:spcPct val="100000"/>
              </a:lnSpc>
              <a:spcBef>
                <a:spcPts val="0"/>
              </a:spcBef>
              <a:spcAft>
                <a:spcPts val="0"/>
              </a:spcAft>
              <a:buClr>
                <a:schemeClr val="dk1"/>
              </a:buClr>
              <a:buSzPts val="1400"/>
              <a:buFont typeface="Calibri" panose="020F0502020204030204"/>
              <a:buNone/>
              <a:defRPr/>
            </a:lvl2pPr>
            <a:lvl3pPr lvl="2" algn="l">
              <a:lnSpc>
                <a:spcPct val="100000"/>
              </a:lnSpc>
              <a:spcBef>
                <a:spcPts val="0"/>
              </a:spcBef>
              <a:spcAft>
                <a:spcPts val="0"/>
              </a:spcAft>
              <a:buClr>
                <a:schemeClr val="dk1"/>
              </a:buClr>
              <a:buSzPts val="1400"/>
              <a:buFont typeface="Calibri" panose="020F0502020204030204"/>
              <a:buNone/>
              <a:defRPr/>
            </a:lvl3pPr>
            <a:lvl4pPr lvl="3" algn="l">
              <a:lnSpc>
                <a:spcPct val="100000"/>
              </a:lnSpc>
              <a:spcBef>
                <a:spcPts val="0"/>
              </a:spcBef>
              <a:spcAft>
                <a:spcPts val="0"/>
              </a:spcAft>
              <a:buClr>
                <a:schemeClr val="dk1"/>
              </a:buClr>
              <a:buSzPts val="1400"/>
              <a:buFont typeface="Calibri" panose="020F0502020204030204"/>
              <a:buNone/>
              <a:defRPr/>
            </a:lvl4pPr>
            <a:lvl5pPr lvl="4" algn="l">
              <a:lnSpc>
                <a:spcPct val="100000"/>
              </a:lnSpc>
              <a:spcBef>
                <a:spcPts val="0"/>
              </a:spcBef>
              <a:spcAft>
                <a:spcPts val="0"/>
              </a:spcAft>
              <a:buClr>
                <a:schemeClr val="dk1"/>
              </a:buClr>
              <a:buSzPts val="1400"/>
              <a:buFont typeface="Calibri" panose="020F0502020204030204"/>
              <a:buNone/>
              <a:defRPr/>
            </a:lvl5pPr>
            <a:lvl6pPr lvl="5" algn="l">
              <a:lnSpc>
                <a:spcPct val="100000"/>
              </a:lnSpc>
              <a:spcBef>
                <a:spcPts val="0"/>
              </a:spcBef>
              <a:spcAft>
                <a:spcPts val="0"/>
              </a:spcAft>
              <a:buClr>
                <a:schemeClr val="dk1"/>
              </a:buClr>
              <a:buSzPts val="1400"/>
              <a:buFont typeface="Calibri" panose="020F0502020204030204"/>
              <a:buNone/>
              <a:defRPr/>
            </a:lvl6pPr>
            <a:lvl7pPr lvl="6" algn="l">
              <a:lnSpc>
                <a:spcPct val="100000"/>
              </a:lnSpc>
              <a:spcBef>
                <a:spcPts val="0"/>
              </a:spcBef>
              <a:spcAft>
                <a:spcPts val="0"/>
              </a:spcAft>
              <a:buClr>
                <a:schemeClr val="dk1"/>
              </a:buClr>
              <a:buSzPts val="1400"/>
              <a:buFont typeface="Calibri" panose="020F0502020204030204"/>
              <a:buNone/>
              <a:defRPr/>
            </a:lvl7pPr>
            <a:lvl8pPr lvl="7" algn="l">
              <a:lnSpc>
                <a:spcPct val="100000"/>
              </a:lnSpc>
              <a:spcBef>
                <a:spcPts val="0"/>
              </a:spcBef>
              <a:spcAft>
                <a:spcPts val="0"/>
              </a:spcAft>
              <a:buClr>
                <a:schemeClr val="dk1"/>
              </a:buClr>
              <a:buSzPts val="1400"/>
              <a:buFont typeface="Calibri" panose="020F0502020204030204"/>
              <a:buNone/>
              <a:defRPr/>
            </a:lvl8pPr>
            <a:lvl9pPr lvl="8" algn="l">
              <a:lnSpc>
                <a:spcPct val="100000"/>
              </a:lnSpc>
              <a:spcBef>
                <a:spcPts val="0"/>
              </a:spcBef>
              <a:spcAft>
                <a:spcPts val="0"/>
              </a:spcAft>
              <a:buClr>
                <a:schemeClr val="dk1"/>
              </a:buClr>
              <a:buSzPts val="1400"/>
              <a:buFont typeface="Calibri" panose="020F0502020204030204"/>
              <a:buNone/>
              <a:defRPr/>
            </a:lvl9pPr>
          </a:lstStyle>
          <a:p/>
        </p:txBody>
      </p:sp>
      <p:sp>
        <p:nvSpPr>
          <p:cNvPr id="31" name="Google Shape;31;p22"/>
          <p:cNvSpPr txBox="1">
            <a:spLocks noGrp="1"/>
          </p:cNvSpPr>
          <p:nvPr>
            <p:ph type="ftr" idx="11"/>
          </p:nvPr>
        </p:nvSpPr>
        <p:spPr>
          <a:xfrm>
            <a:off x="3124200" y="4767264"/>
            <a:ext cx="2895600" cy="273900"/>
          </a:xfrm>
          <a:prstGeom prst="rect">
            <a:avLst/>
          </a:prstGeom>
          <a:noFill/>
          <a:ln>
            <a:noFill/>
          </a:ln>
        </p:spPr>
        <p:txBody>
          <a:bodyPr spcFirstLastPara="1" wrap="square" lIns="94100" tIns="47025" rIns="94100" bIns="47025" anchor="ctr" anchorCtr="0">
            <a:noAutofit/>
          </a:bodyPr>
          <a:lstStyle>
            <a:lvl1pPr lvl="0" algn="ctr">
              <a:lnSpc>
                <a:spcPct val="100000"/>
              </a:lnSpc>
              <a:spcBef>
                <a:spcPts val="0"/>
              </a:spcBef>
              <a:spcAft>
                <a:spcPts val="0"/>
              </a:spcAft>
              <a:buClr>
                <a:srgbClr val="888888"/>
              </a:buClr>
              <a:buSzPts val="1400"/>
              <a:buFont typeface="Calibri" panose="020F0502020204030204"/>
              <a:buNone/>
              <a:defRPr/>
            </a:lvl1pPr>
            <a:lvl2pPr lvl="1" algn="l">
              <a:lnSpc>
                <a:spcPct val="100000"/>
              </a:lnSpc>
              <a:spcBef>
                <a:spcPts val="0"/>
              </a:spcBef>
              <a:spcAft>
                <a:spcPts val="0"/>
              </a:spcAft>
              <a:buClr>
                <a:schemeClr val="dk1"/>
              </a:buClr>
              <a:buSzPts val="1400"/>
              <a:buFont typeface="Calibri" panose="020F0502020204030204"/>
              <a:buNone/>
              <a:defRPr/>
            </a:lvl2pPr>
            <a:lvl3pPr lvl="2" algn="l">
              <a:lnSpc>
                <a:spcPct val="100000"/>
              </a:lnSpc>
              <a:spcBef>
                <a:spcPts val="0"/>
              </a:spcBef>
              <a:spcAft>
                <a:spcPts val="0"/>
              </a:spcAft>
              <a:buClr>
                <a:schemeClr val="dk1"/>
              </a:buClr>
              <a:buSzPts val="1400"/>
              <a:buFont typeface="Calibri" panose="020F0502020204030204"/>
              <a:buNone/>
              <a:defRPr/>
            </a:lvl3pPr>
            <a:lvl4pPr lvl="3" algn="l">
              <a:lnSpc>
                <a:spcPct val="100000"/>
              </a:lnSpc>
              <a:spcBef>
                <a:spcPts val="0"/>
              </a:spcBef>
              <a:spcAft>
                <a:spcPts val="0"/>
              </a:spcAft>
              <a:buClr>
                <a:schemeClr val="dk1"/>
              </a:buClr>
              <a:buSzPts val="1400"/>
              <a:buFont typeface="Calibri" panose="020F0502020204030204"/>
              <a:buNone/>
              <a:defRPr/>
            </a:lvl4pPr>
            <a:lvl5pPr lvl="4" algn="l">
              <a:lnSpc>
                <a:spcPct val="100000"/>
              </a:lnSpc>
              <a:spcBef>
                <a:spcPts val="0"/>
              </a:spcBef>
              <a:spcAft>
                <a:spcPts val="0"/>
              </a:spcAft>
              <a:buClr>
                <a:schemeClr val="dk1"/>
              </a:buClr>
              <a:buSzPts val="1400"/>
              <a:buFont typeface="Calibri" panose="020F0502020204030204"/>
              <a:buNone/>
              <a:defRPr/>
            </a:lvl5pPr>
            <a:lvl6pPr lvl="5" algn="l">
              <a:lnSpc>
                <a:spcPct val="100000"/>
              </a:lnSpc>
              <a:spcBef>
                <a:spcPts val="0"/>
              </a:spcBef>
              <a:spcAft>
                <a:spcPts val="0"/>
              </a:spcAft>
              <a:buClr>
                <a:schemeClr val="dk1"/>
              </a:buClr>
              <a:buSzPts val="1400"/>
              <a:buFont typeface="Calibri" panose="020F0502020204030204"/>
              <a:buNone/>
              <a:defRPr/>
            </a:lvl6pPr>
            <a:lvl7pPr lvl="6" algn="l">
              <a:lnSpc>
                <a:spcPct val="100000"/>
              </a:lnSpc>
              <a:spcBef>
                <a:spcPts val="0"/>
              </a:spcBef>
              <a:spcAft>
                <a:spcPts val="0"/>
              </a:spcAft>
              <a:buClr>
                <a:schemeClr val="dk1"/>
              </a:buClr>
              <a:buSzPts val="1400"/>
              <a:buFont typeface="Calibri" panose="020F0502020204030204"/>
              <a:buNone/>
              <a:defRPr/>
            </a:lvl7pPr>
            <a:lvl8pPr lvl="7" algn="l">
              <a:lnSpc>
                <a:spcPct val="100000"/>
              </a:lnSpc>
              <a:spcBef>
                <a:spcPts val="0"/>
              </a:spcBef>
              <a:spcAft>
                <a:spcPts val="0"/>
              </a:spcAft>
              <a:buClr>
                <a:schemeClr val="dk1"/>
              </a:buClr>
              <a:buSzPts val="1400"/>
              <a:buFont typeface="Calibri" panose="020F0502020204030204"/>
              <a:buNone/>
              <a:defRPr/>
            </a:lvl8pPr>
            <a:lvl9pPr lvl="8" algn="l">
              <a:lnSpc>
                <a:spcPct val="100000"/>
              </a:lnSpc>
              <a:spcBef>
                <a:spcPts val="0"/>
              </a:spcBef>
              <a:spcAft>
                <a:spcPts val="0"/>
              </a:spcAft>
              <a:buClr>
                <a:schemeClr val="dk1"/>
              </a:buClr>
              <a:buSzPts val="1400"/>
              <a:buFont typeface="Calibri" panose="020F0502020204030204"/>
              <a:buNone/>
              <a:defRPr/>
            </a:lvl9pPr>
          </a:lstStyle>
          <a:p>
            <a:r>
              <a:rPr lang="en-US"/>
              <a:t>Department of Computer Science and Engineering</a:t>
            </a:r>
            <a:endParaRPr lang="en-US"/>
          </a:p>
        </p:txBody>
      </p:sp>
      <p:sp>
        <p:nvSpPr>
          <p:cNvPr id="32" name="Google Shape;32;p22"/>
          <p:cNvSpPr txBox="1">
            <a:spLocks noGrp="1"/>
          </p:cNvSpPr>
          <p:nvPr>
            <p:ph type="sldNum" idx="12"/>
          </p:nvPr>
        </p:nvSpPr>
        <p:spPr>
          <a:xfrm>
            <a:off x="6553200" y="4767264"/>
            <a:ext cx="2133600" cy="273900"/>
          </a:xfrm>
          <a:prstGeom prst="rect">
            <a:avLst/>
          </a:prstGeom>
          <a:noFill/>
          <a:ln>
            <a:noFill/>
          </a:ln>
        </p:spPr>
        <p:txBody>
          <a:bodyPr spcFirstLastPara="1" wrap="square" lIns="94100" tIns="47025" rIns="94100" bIns="47025" anchor="ctr" anchorCtr="0">
            <a:noAutofit/>
          </a:bodyPr>
          <a:lstStyle>
            <a:lvl1pPr marL="0" marR="0" lvl="0" indent="0" algn="r">
              <a:lnSpc>
                <a:spcPct val="100000"/>
              </a:lnSpc>
              <a:spcBef>
                <a:spcPts val="0"/>
              </a:spcBef>
              <a:spcAft>
                <a:spcPts val="0"/>
              </a:spcAft>
              <a:buClr>
                <a:srgbClr val="888888"/>
              </a:buClr>
              <a:buSzPts val="1200"/>
              <a:buFont typeface="Calibri" panose="020F050202020403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a:lnSpc>
                <a:spcPct val="100000"/>
              </a:lnSpc>
              <a:spcBef>
                <a:spcPts val="0"/>
              </a:spcBef>
              <a:spcAft>
                <a:spcPts val="0"/>
              </a:spcAft>
              <a:buClr>
                <a:srgbClr val="888888"/>
              </a:buClr>
              <a:buSzPts val="1200"/>
              <a:buFont typeface="Calibri" panose="020F050202020403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a:lnSpc>
                <a:spcPct val="100000"/>
              </a:lnSpc>
              <a:spcBef>
                <a:spcPts val="0"/>
              </a:spcBef>
              <a:spcAft>
                <a:spcPts val="0"/>
              </a:spcAft>
              <a:buClr>
                <a:srgbClr val="888888"/>
              </a:buClr>
              <a:buSzPts val="1200"/>
              <a:buFont typeface="Calibri" panose="020F050202020403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a:lnSpc>
                <a:spcPct val="100000"/>
              </a:lnSpc>
              <a:spcBef>
                <a:spcPts val="0"/>
              </a:spcBef>
              <a:spcAft>
                <a:spcPts val="0"/>
              </a:spcAft>
              <a:buClr>
                <a:srgbClr val="888888"/>
              </a:buClr>
              <a:buSzPts val="1200"/>
              <a:buFont typeface="Calibri" panose="020F050202020403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a:lnSpc>
                <a:spcPct val="100000"/>
              </a:lnSpc>
              <a:spcBef>
                <a:spcPts val="0"/>
              </a:spcBef>
              <a:spcAft>
                <a:spcPts val="0"/>
              </a:spcAft>
              <a:buClr>
                <a:srgbClr val="888888"/>
              </a:buClr>
              <a:buSzPts val="1200"/>
              <a:buFont typeface="Calibri" panose="020F050202020403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a:lnSpc>
                <a:spcPct val="100000"/>
              </a:lnSpc>
              <a:spcBef>
                <a:spcPts val="0"/>
              </a:spcBef>
              <a:spcAft>
                <a:spcPts val="0"/>
              </a:spcAft>
              <a:buClr>
                <a:srgbClr val="888888"/>
              </a:buClr>
              <a:buSzPts val="1200"/>
              <a:buFont typeface="Calibri" panose="020F050202020403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a:lnSpc>
                <a:spcPct val="100000"/>
              </a:lnSpc>
              <a:spcBef>
                <a:spcPts val="0"/>
              </a:spcBef>
              <a:spcAft>
                <a:spcPts val="0"/>
              </a:spcAft>
              <a:buClr>
                <a:srgbClr val="888888"/>
              </a:buClr>
              <a:buSzPts val="1200"/>
              <a:buFont typeface="Calibri" panose="020F050202020403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a:lnSpc>
                <a:spcPct val="100000"/>
              </a:lnSpc>
              <a:spcBef>
                <a:spcPts val="0"/>
              </a:spcBef>
              <a:spcAft>
                <a:spcPts val="0"/>
              </a:spcAft>
              <a:buClr>
                <a:srgbClr val="888888"/>
              </a:buClr>
              <a:buSzPts val="1200"/>
              <a:buFont typeface="Calibri" panose="020F050202020403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a:lnSpc>
                <a:spcPct val="100000"/>
              </a:lnSpc>
              <a:spcBef>
                <a:spcPts val="0"/>
              </a:spcBef>
              <a:spcAft>
                <a:spcPts val="0"/>
              </a:spcAft>
              <a:buClr>
                <a:srgbClr val="888888"/>
              </a:buClr>
              <a:buSzPts val="1200"/>
              <a:buFont typeface="Calibri" panose="020F050202020403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Tx" matchingName="Content with Caption">
  <p:cSld name="OBJECT_WITH_CAPTION_TEXT">
    <p:spTree>
      <p:nvGrpSpPr>
        <p:cNvPr id="1" name="Shape 33"/>
        <p:cNvGrpSpPr/>
        <p:nvPr/>
      </p:nvGrpSpPr>
      <p:grpSpPr>
        <a:xfrm>
          <a:off x="0" y="0"/>
          <a:ext cx="0" cy="0"/>
          <a:chOff x="0" y="0"/>
          <a:chExt cx="0" cy="0"/>
        </a:xfrm>
      </p:grpSpPr>
      <p:sp>
        <p:nvSpPr>
          <p:cNvPr id="34" name="Google Shape;34;p23"/>
          <p:cNvSpPr txBox="1">
            <a:spLocks noGrp="1"/>
          </p:cNvSpPr>
          <p:nvPr>
            <p:ph type="title"/>
          </p:nvPr>
        </p:nvSpPr>
        <p:spPr>
          <a:xfrm>
            <a:off x="457202" y="204788"/>
            <a:ext cx="3008400" cy="871800"/>
          </a:xfrm>
          <a:prstGeom prst="rect">
            <a:avLst/>
          </a:prstGeom>
          <a:noFill/>
          <a:ln>
            <a:noFill/>
          </a:ln>
        </p:spPr>
        <p:txBody>
          <a:bodyPr spcFirstLastPara="1" wrap="square" lIns="94100" tIns="47025" rIns="94100" bIns="47025" anchor="b" anchorCtr="0">
            <a:noAutofit/>
          </a:bodyPr>
          <a:lstStyle>
            <a:lvl1pPr lvl="0" algn="l">
              <a:lnSpc>
                <a:spcPct val="100000"/>
              </a:lnSpc>
              <a:spcBef>
                <a:spcPts val="0"/>
              </a:spcBef>
              <a:spcAft>
                <a:spcPts val="0"/>
              </a:spcAft>
              <a:buClr>
                <a:schemeClr val="dk1"/>
              </a:buClr>
              <a:buSzPts val="9400"/>
              <a:buFont typeface="Calibri" panose="020F0502020204030204"/>
              <a:buNone/>
              <a:defRPr sz="21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23"/>
          <p:cNvSpPr txBox="1">
            <a:spLocks noGrp="1"/>
          </p:cNvSpPr>
          <p:nvPr>
            <p:ph type="body" idx="1"/>
          </p:nvPr>
        </p:nvSpPr>
        <p:spPr>
          <a:xfrm>
            <a:off x="3575051" y="204789"/>
            <a:ext cx="5111700" cy="4389900"/>
          </a:xfrm>
          <a:prstGeom prst="rect">
            <a:avLst/>
          </a:prstGeom>
          <a:noFill/>
          <a:ln>
            <a:noFill/>
          </a:ln>
        </p:spPr>
        <p:txBody>
          <a:bodyPr spcFirstLastPara="1" wrap="square" lIns="94100" tIns="47025" rIns="94100" bIns="47025" anchor="t" anchorCtr="0">
            <a:noAutofit/>
          </a:bodyPr>
          <a:lstStyle>
            <a:lvl1pPr marL="457200" lvl="0" indent="-1187450" algn="l">
              <a:lnSpc>
                <a:spcPct val="100000"/>
              </a:lnSpc>
              <a:spcBef>
                <a:spcPts val="660"/>
              </a:spcBef>
              <a:spcAft>
                <a:spcPts val="0"/>
              </a:spcAft>
              <a:buClr>
                <a:schemeClr val="dk1"/>
              </a:buClr>
              <a:buSzPts val="15100"/>
              <a:buChar char="•"/>
              <a:defRPr sz="3300"/>
            </a:lvl1pPr>
            <a:lvl2pPr marL="914400" lvl="1" indent="-1066800" algn="l">
              <a:lnSpc>
                <a:spcPct val="100000"/>
              </a:lnSpc>
              <a:spcBef>
                <a:spcPts val="575"/>
              </a:spcBef>
              <a:spcAft>
                <a:spcPts val="0"/>
              </a:spcAft>
              <a:buClr>
                <a:schemeClr val="dk1"/>
              </a:buClr>
              <a:buSzPts val="13200"/>
              <a:buChar char="–"/>
              <a:defRPr sz="2900"/>
            </a:lvl2pPr>
            <a:lvl3pPr marL="1371600" lvl="2" indent="-946150" algn="l">
              <a:lnSpc>
                <a:spcPct val="100000"/>
              </a:lnSpc>
              <a:spcBef>
                <a:spcPts val="495"/>
              </a:spcBef>
              <a:spcAft>
                <a:spcPts val="0"/>
              </a:spcAft>
              <a:buClr>
                <a:schemeClr val="dk1"/>
              </a:buClr>
              <a:buSzPts val="11300"/>
              <a:buChar char="•"/>
              <a:defRPr sz="2500"/>
            </a:lvl3pPr>
            <a:lvl4pPr marL="1828800" lvl="3" indent="-825500" algn="l">
              <a:lnSpc>
                <a:spcPct val="100000"/>
              </a:lnSpc>
              <a:spcBef>
                <a:spcPts val="410"/>
              </a:spcBef>
              <a:spcAft>
                <a:spcPts val="0"/>
              </a:spcAft>
              <a:buClr>
                <a:schemeClr val="dk1"/>
              </a:buClr>
              <a:buSzPts val="9400"/>
              <a:buChar char="–"/>
              <a:defRPr sz="2100"/>
            </a:lvl4pPr>
            <a:lvl5pPr marL="2286000" lvl="4" indent="-825500" algn="l">
              <a:lnSpc>
                <a:spcPct val="100000"/>
              </a:lnSpc>
              <a:spcBef>
                <a:spcPts val="410"/>
              </a:spcBef>
              <a:spcAft>
                <a:spcPts val="0"/>
              </a:spcAft>
              <a:buClr>
                <a:schemeClr val="dk1"/>
              </a:buClr>
              <a:buSzPts val="9400"/>
              <a:buChar char="»"/>
              <a:defRPr sz="2100"/>
            </a:lvl5pPr>
            <a:lvl6pPr marL="2743200" lvl="5" indent="-825500" algn="l">
              <a:lnSpc>
                <a:spcPct val="100000"/>
              </a:lnSpc>
              <a:spcBef>
                <a:spcPts val="410"/>
              </a:spcBef>
              <a:spcAft>
                <a:spcPts val="0"/>
              </a:spcAft>
              <a:buClr>
                <a:schemeClr val="dk1"/>
              </a:buClr>
              <a:buSzPts val="9400"/>
              <a:buChar char="•"/>
              <a:defRPr sz="2100"/>
            </a:lvl6pPr>
            <a:lvl7pPr marL="3200400" lvl="6" indent="-825500" algn="l">
              <a:lnSpc>
                <a:spcPct val="100000"/>
              </a:lnSpc>
              <a:spcBef>
                <a:spcPts val="410"/>
              </a:spcBef>
              <a:spcAft>
                <a:spcPts val="0"/>
              </a:spcAft>
              <a:buClr>
                <a:schemeClr val="dk1"/>
              </a:buClr>
              <a:buSzPts val="9400"/>
              <a:buChar char="•"/>
              <a:defRPr sz="2100"/>
            </a:lvl7pPr>
            <a:lvl8pPr marL="3657600" lvl="7" indent="-825500" algn="l">
              <a:lnSpc>
                <a:spcPct val="100000"/>
              </a:lnSpc>
              <a:spcBef>
                <a:spcPts val="410"/>
              </a:spcBef>
              <a:spcAft>
                <a:spcPts val="0"/>
              </a:spcAft>
              <a:buClr>
                <a:schemeClr val="dk1"/>
              </a:buClr>
              <a:buSzPts val="9400"/>
              <a:buChar char="•"/>
              <a:defRPr sz="2100"/>
            </a:lvl8pPr>
            <a:lvl9pPr marL="4114800" lvl="8" indent="-825500" algn="l">
              <a:lnSpc>
                <a:spcPct val="100000"/>
              </a:lnSpc>
              <a:spcBef>
                <a:spcPts val="410"/>
              </a:spcBef>
              <a:spcAft>
                <a:spcPts val="0"/>
              </a:spcAft>
              <a:buClr>
                <a:schemeClr val="dk1"/>
              </a:buClr>
              <a:buSzPts val="9400"/>
              <a:buChar char="•"/>
              <a:defRPr sz="2100"/>
            </a:lvl9pPr>
          </a:lstStyle>
          <a:p/>
        </p:txBody>
      </p:sp>
      <p:sp>
        <p:nvSpPr>
          <p:cNvPr id="36" name="Google Shape;36;p23"/>
          <p:cNvSpPr txBox="1">
            <a:spLocks noGrp="1"/>
          </p:cNvSpPr>
          <p:nvPr>
            <p:ph type="body" idx="2"/>
          </p:nvPr>
        </p:nvSpPr>
        <p:spPr>
          <a:xfrm>
            <a:off x="457202" y="1076326"/>
            <a:ext cx="3008400" cy="3518400"/>
          </a:xfrm>
          <a:prstGeom prst="rect">
            <a:avLst/>
          </a:prstGeom>
          <a:noFill/>
          <a:ln>
            <a:noFill/>
          </a:ln>
        </p:spPr>
        <p:txBody>
          <a:bodyPr spcFirstLastPara="1" wrap="square" lIns="94100" tIns="47025" rIns="94100" bIns="47025" anchor="t" anchorCtr="0">
            <a:noAutofit/>
          </a:bodyPr>
          <a:lstStyle>
            <a:lvl1pPr marL="457200" lvl="0" indent="-228600" algn="l">
              <a:lnSpc>
                <a:spcPct val="100000"/>
              </a:lnSpc>
              <a:spcBef>
                <a:spcPts val="290"/>
              </a:spcBef>
              <a:spcAft>
                <a:spcPts val="0"/>
              </a:spcAft>
              <a:buClr>
                <a:schemeClr val="dk1"/>
              </a:buClr>
              <a:buSzPts val="6600"/>
              <a:buNone/>
              <a:defRPr sz="1400"/>
            </a:lvl1pPr>
            <a:lvl2pPr marL="914400" lvl="1" indent="-228600" algn="l">
              <a:lnSpc>
                <a:spcPct val="100000"/>
              </a:lnSpc>
              <a:spcBef>
                <a:spcPts val="245"/>
              </a:spcBef>
              <a:spcAft>
                <a:spcPts val="0"/>
              </a:spcAft>
              <a:buClr>
                <a:schemeClr val="dk1"/>
              </a:buClr>
              <a:buSzPts val="5600"/>
              <a:buNone/>
              <a:defRPr sz="1200"/>
            </a:lvl2pPr>
            <a:lvl3pPr marL="1371600" lvl="2" indent="-228600" algn="l">
              <a:lnSpc>
                <a:spcPct val="100000"/>
              </a:lnSpc>
              <a:spcBef>
                <a:spcPts val="205"/>
              </a:spcBef>
              <a:spcAft>
                <a:spcPts val="0"/>
              </a:spcAft>
              <a:buClr>
                <a:schemeClr val="dk1"/>
              </a:buClr>
              <a:buSzPts val="4700"/>
              <a:buNone/>
              <a:defRPr sz="1000"/>
            </a:lvl3pPr>
            <a:lvl4pPr marL="1828800" lvl="3" indent="-228600" algn="l">
              <a:lnSpc>
                <a:spcPct val="100000"/>
              </a:lnSpc>
              <a:spcBef>
                <a:spcPts val="185"/>
              </a:spcBef>
              <a:spcAft>
                <a:spcPts val="0"/>
              </a:spcAft>
              <a:buClr>
                <a:schemeClr val="dk1"/>
              </a:buClr>
              <a:buSzPts val="4200"/>
              <a:buNone/>
              <a:defRPr sz="900"/>
            </a:lvl4pPr>
            <a:lvl5pPr marL="2286000" lvl="4" indent="-228600" algn="l">
              <a:lnSpc>
                <a:spcPct val="100000"/>
              </a:lnSpc>
              <a:spcBef>
                <a:spcPts val="185"/>
              </a:spcBef>
              <a:spcAft>
                <a:spcPts val="0"/>
              </a:spcAft>
              <a:buClr>
                <a:schemeClr val="dk1"/>
              </a:buClr>
              <a:buSzPts val="4200"/>
              <a:buNone/>
              <a:defRPr sz="900"/>
            </a:lvl5pPr>
            <a:lvl6pPr marL="2743200" lvl="5" indent="-228600" algn="l">
              <a:lnSpc>
                <a:spcPct val="100000"/>
              </a:lnSpc>
              <a:spcBef>
                <a:spcPts val="185"/>
              </a:spcBef>
              <a:spcAft>
                <a:spcPts val="0"/>
              </a:spcAft>
              <a:buClr>
                <a:schemeClr val="dk1"/>
              </a:buClr>
              <a:buSzPts val="4200"/>
              <a:buNone/>
              <a:defRPr sz="900"/>
            </a:lvl6pPr>
            <a:lvl7pPr marL="3200400" lvl="6" indent="-228600" algn="l">
              <a:lnSpc>
                <a:spcPct val="100000"/>
              </a:lnSpc>
              <a:spcBef>
                <a:spcPts val="185"/>
              </a:spcBef>
              <a:spcAft>
                <a:spcPts val="0"/>
              </a:spcAft>
              <a:buClr>
                <a:schemeClr val="dk1"/>
              </a:buClr>
              <a:buSzPts val="4200"/>
              <a:buNone/>
              <a:defRPr sz="900"/>
            </a:lvl7pPr>
            <a:lvl8pPr marL="3657600" lvl="7" indent="-228600" algn="l">
              <a:lnSpc>
                <a:spcPct val="100000"/>
              </a:lnSpc>
              <a:spcBef>
                <a:spcPts val="185"/>
              </a:spcBef>
              <a:spcAft>
                <a:spcPts val="0"/>
              </a:spcAft>
              <a:buClr>
                <a:schemeClr val="dk1"/>
              </a:buClr>
              <a:buSzPts val="4200"/>
              <a:buNone/>
              <a:defRPr sz="900"/>
            </a:lvl8pPr>
            <a:lvl9pPr marL="4114800" lvl="8" indent="-228600" algn="l">
              <a:lnSpc>
                <a:spcPct val="100000"/>
              </a:lnSpc>
              <a:spcBef>
                <a:spcPts val="185"/>
              </a:spcBef>
              <a:spcAft>
                <a:spcPts val="0"/>
              </a:spcAft>
              <a:buClr>
                <a:schemeClr val="dk1"/>
              </a:buClr>
              <a:buSzPts val="4200"/>
              <a:buNone/>
              <a:defRPr sz="900"/>
            </a:lvl9pPr>
          </a:lstStyle>
          <a:p/>
        </p:txBody>
      </p:sp>
      <p:sp>
        <p:nvSpPr>
          <p:cNvPr id="37" name="Google Shape;37;p23"/>
          <p:cNvSpPr txBox="1">
            <a:spLocks noGrp="1"/>
          </p:cNvSpPr>
          <p:nvPr>
            <p:ph type="dt" idx="10"/>
          </p:nvPr>
        </p:nvSpPr>
        <p:spPr>
          <a:xfrm>
            <a:off x="457200" y="4767264"/>
            <a:ext cx="2133600" cy="273900"/>
          </a:xfrm>
          <a:prstGeom prst="rect">
            <a:avLst/>
          </a:prstGeom>
          <a:noFill/>
          <a:ln>
            <a:noFill/>
          </a:ln>
        </p:spPr>
        <p:txBody>
          <a:bodyPr spcFirstLastPara="1" wrap="square" lIns="94100" tIns="47025" rIns="94100" bIns="47025" anchor="ctr" anchorCtr="0">
            <a:noAutofit/>
          </a:bodyPr>
          <a:lstStyle>
            <a:lvl1pPr lvl="0" algn="l">
              <a:lnSpc>
                <a:spcPct val="100000"/>
              </a:lnSpc>
              <a:spcBef>
                <a:spcPts val="0"/>
              </a:spcBef>
              <a:spcAft>
                <a:spcPts val="0"/>
              </a:spcAft>
              <a:buClr>
                <a:srgbClr val="888888"/>
              </a:buClr>
              <a:buSzPts val="1400"/>
              <a:buFont typeface="Calibri" panose="020F0502020204030204"/>
              <a:buNone/>
              <a:defRPr/>
            </a:lvl1pPr>
            <a:lvl2pPr lvl="1" algn="l">
              <a:lnSpc>
                <a:spcPct val="100000"/>
              </a:lnSpc>
              <a:spcBef>
                <a:spcPts val="0"/>
              </a:spcBef>
              <a:spcAft>
                <a:spcPts val="0"/>
              </a:spcAft>
              <a:buClr>
                <a:schemeClr val="dk1"/>
              </a:buClr>
              <a:buSzPts val="1400"/>
              <a:buFont typeface="Calibri" panose="020F0502020204030204"/>
              <a:buNone/>
              <a:defRPr/>
            </a:lvl2pPr>
            <a:lvl3pPr lvl="2" algn="l">
              <a:lnSpc>
                <a:spcPct val="100000"/>
              </a:lnSpc>
              <a:spcBef>
                <a:spcPts val="0"/>
              </a:spcBef>
              <a:spcAft>
                <a:spcPts val="0"/>
              </a:spcAft>
              <a:buClr>
                <a:schemeClr val="dk1"/>
              </a:buClr>
              <a:buSzPts val="1400"/>
              <a:buFont typeface="Calibri" panose="020F0502020204030204"/>
              <a:buNone/>
              <a:defRPr/>
            </a:lvl3pPr>
            <a:lvl4pPr lvl="3" algn="l">
              <a:lnSpc>
                <a:spcPct val="100000"/>
              </a:lnSpc>
              <a:spcBef>
                <a:spcPts val="0"/>
              </a:spcBef>
              <a:spcAft>
                <a:spcPts val="0"/>
              </a:spcAft>
              <a:buClr>
                <a:schemeClr val="dk1"/>
              </a:buClr>
              <a:buSzPts val="1400"/>
              <a:buFont typeface="Calibri" panose="020F0502020204030204"/>
              <a:buNone/>
              <a:defRPr/>
            </a:lvl4pPr>
            <a:lvl5pPr lvl="4" algn="l">
              <a:lnSpc>
                <a:spcPct val="100000"/>
              </a:lnSpc>
              <a:spcBef>
                <a:spcPts val="0"/>
              </a:spcBef>
              <a:spcAft>
                <a:spcPts val="0"/>
              </a:spcAft>
              <a:buClr>
                <a:schemeClr val="dk1"/>
              </a:buClr>
              <a:buSzPts val="1400"/>
              <a:buFont typeface="Calibri" panose="020F0502020204030204"/>
              <a:buNone/>
              <a:defRPr/>
            </a:lvl5pPr>
            <a:lvl6pPr lvl="5" algn="l">
              <a:lnSpc>
                <a:spcPct val="100000"/>
              </a:lnSpc>
              <a:spcBef>
                <a:spcPts val="0"/>
              </a:spcBef>
              <a:spcAft>
                <a:spcPts val="0"/>
              </a:spcAft>
              <a:buClr>
                <a:schemeClr val="dk1"/>
              </a:buClr>
              <a:buSzPts val="1400"/>
              <a:buFont typeface="Calibri" panose="020F0502020204030204"/>
              <a:buNone/>
              <a:defRPr/>
            </a:lvl6pPr>
            <a:lvl7pPr lvl="6" algn="l">
              <a:lnSpc>
                <a:spcPct val="100000"/>
              </a:lnSpc>
              <a:spcBef>
                <a:spcPts val="0"/>
              </a:spcBef>
              <a:spcAft>
                <a:spcPts val="0"/>
              </a:spcAft>
              <a:buClr>
                <a:schemeClr val="dk1"/>
              </a:buClr>
              <a:buSzPts val="1400"/>
              <a:buFont typeface="Calibri" panose="020F0502020204030204"/>
              <a:buNone/>
              <a:defRPr/>
            </a:lvl7pPr>
            <a:lvl8pPr lvl="7" algn="l">
              <a:lnSpc>
                <a:spcPct val="100000"/>
              </a:lnSpc>
              <a:spcBef>
                <a:spcPts val="0"/>
              </a:spcBef>
              <a:spcAft>
                <a:spcPts val="0"/>
              </a:spcAft>
              <a:buClr>
                <a:schemeClr val="dk1"/>
              </a:buClr>
              <a:buSzPts val="1400"/>
              <a:buFont typeface="Calibri" panose="020F0502020204030204"/>
              <a:buNone/>
              <a:defRPr/>
            </a:lvl8pPr>
            <a:lvl9pPr lvl="8" algn="l">
              <a:lnSpc>
                <a:spcPct val="100000"/>
              </a:lnSpc>
              <a:spcBef>
                <a:spcPts val="0"/>
              </a:spcBef>
              <a:spcAft>
                <a:spcPts val="0"/>
              </a:spcAft>
              <a:buClr>
                <a:schemeClr val="dk1"/>
              </a:buClr>
              <a:buSzPts val="1400"/>
              <a:buFont typeface="Calibri" panose="020F0502020204030204"/>
              <a:buNone/>
              <a:defRPr/>
            </a:lvl9pPr>
          </a:lstStyle>
          <a:p/>
        </p:txBody>
      </p:sp>
      <p:sp>
        <p:nvSpPr>
          <p:cNvPr id="38" name="Google Shape;38;p23"/>
          <p:cNvSpPr txBox="1">
            <a:spLocks noGrp="1"/>
          </p:cNvSpPr>
          <p:nvPr>
            <p:ph type="ftr" idx="11"/>
          </p:nvPr>
        </p:nvSpPr>
        <p:spPr>
          <a:xfrm>
            <a:off x="3124200" y="4767264"/>
            <a:ext cx="2895600" cy="273900"/>
          </a:xfrm>
          <a:prstGeom prst="rect">
            <a:avLst/>
          </a:prstGeom>
          <a:noFill/>
          <a:ln>
            <a:noFill/>
          </a:ln>
        </p:spPr>
        <p:txBody>
          <a:bodyPr spcFirstLastPara="1" wrap="square" lIns="94100" tIns="47025" rIns="94100" bIns="47025" anchor="ctr" anchorCtr="0">
            <a:noAutofit/>
          </a:bodyPr>
          <a:lstStyle>
            <a:lvl1pPr lvl="0" algn="ctr">
              <a:lnSpc>
                <a:spcPct val="100000"/>
              </a:lnSpc>
              <a:spcBef>
                <a:spcPts val="0"/>
              </a:spcBef>
              <a:spcAft>
                <a:spcPts val="0"/>
              </a:spcAft>
              <a:buClr>
                <a:srgbClr val="888888"/>
              </a:buClr>
              <a:buSzPts val="1400"/>
              <a:buFont typeface="Calibri" panose="020F0502020204030204"/>
              <a:buNone/>
              <a:defRPr/>
            </a:lvl1pPr>
            <a:lvl2pPr lvl="1" algn="l">
              <a:lnSpc>
                <a:spcPct val="100000"/>
              </a:lnSpc>
              <a:spcBef>
                <a:spcPts val="0"/>
              </a:spcBef>
              <a:spcAft>
                <a:spcPts val="0"/>
              </a:spcAft>
              <a:buClr>
                <a:schemeClr val="dk1"/>
              </a:buClr>
              <a:buSzPts val="1400"/>
              <a:buFont typeface="Calibri" panose="020F0502020204030204"/>
              <a:buNone/>
              <a:defRPr/>
            </a:lvl2pPr>
            <a:lvl3pPr lvl="2" algn="l">
              <a:lnSpc>
                <a:spcPct val="100000"/>
              </a:lnSpc>
              <a:spcBef>
                <a:spcPts val="0"/>
              </a:spcBef>
              <a:spcAft>
                <a:spcPts val="0"/>
              </a:spcAft>
              <a:buClr>
                <a:schemeClr val="dk1"/>
              </a:buClr>
              <a:buSzPts val="1400"/>
              <a:buFont typeface="Calibri" panose="020F0502020204030204"/>
              <a:buNone/>
              <a:defRPr/>
            </a:lvl3pPr>
            <a:lvl4pPr lvl="3" algn="l">
              <a:lnSpc>
                <a:spcPct val="100000"/>
              </a:lnSpc>
              <a:spcBef>
                <a:spcPts val="0"/>
              </a:spcBef>
              <a:spcAft>
                <a:spcPts val="0"/>
              </a:spcAft>
              <a:buClr>
                <a:schemeClr val="dk1"/>
              </a:buClr>
              <a:buSzPts val="1400"/>
              <a:buFont typeface="Calibri" panose="020F0502020204030204"/>
              <a:buNone/>
              <a:defRPr/>
            </a:lvl4pPr>
            <a:lvl5pPr lvl="4" algn="l">
              <a:lnSpc>
                <a:spcPct val="100000"/>
              </a:lnSpc>
              <a:spcBef>
                <a:spcPts val="0"/>
              </a:spcBef>
              <a:spcAft>
                <a:spcPts val="0"/>
              </a:spcAft>
              <a:buClr>
                <a:schemeClr val="dk1"/>
              </a:buClr>
              <a:buSzPts val="1400"/>
              <a:buFont typeface="Calibri" panose="020F0502020204030204"/>
              <a:buNone/>
              <a:defRPr/>
            </a:lvl5pPr>
            <a:lvl6pPr lvl="5" algn="l">
              <a:lnSpc>
                <a:spcPct val="100000"/>
              </a:lnSpc>
              <a:spcBef>
                <a:spcPts val="0"/>
              </a:spcBef>
              <a:spcAft>
                <a:spcPts val="0"/>
              </a:spcAft>
              <a:buClr>
                <a:schemeClr val="dk1"/>
              </a:buClr>
              <a:buSzPts val="1400"/>
              <a:buFont typeface="Calibri" panose="020F0502020204030204"/>
              <a:buNone/>
              <a:defRPr/>
            </a:lvl6pPr>
            <a:lvl7pPr lvl="6" algn="l">
              <a:lnSpc>
                <a:spcPct val="100000"/>
              </a:lnSpc>
              <a:spcBef>
                <a:spcPts val="0"/>
              </a:spcBef>
              <a:spcAft>
                <a:spcPts val="0"/>
              </a:spcAft>
              <a:buClr>
                <a:schemeClr val="dk1"/>
              </a:buClr>
              <a:buSzPts val="1400"/>
              <a:buFont typeface="Calibri" panose="020F0502020204030204"/>
              <a:buNone/>
              <a:defRPr/>
            </a:lvl7pPr>
            <a:lvl8pPr lvl="7" algn="l">
              <a:lnSpc>
                <a:spcPct val="100000"/>
              </a:lnSpc>
              <a:spcBef>
                <a:spcPts val="0"/>
              </a:spcBef>
              <a:spcAft>
                <a:spcPts val="0"/>
              </a:spcAft>
              <a:buClr>
                <a:schemeClr val="dk1"/>
              </a:buClr>
              <a:buSzPts val="1400"/>
              <a:buFont typeface="Calibri" panose="020F0502020204030204"/>
              <a:buNone/>
              <a:defRPr/>
            </a:lvl8pPr>
            <a:lvl9pPr lvl="8" algn="l">
              <a:lnSpc>
                <a:spcPct val="100000"/>
              </a:lnSpc>
              <a:spcBef>
                <a:spcPts val="0"/>
              </a:spcBef>
              <a:spcAft>
                <a:spcPts val="0"/>
              </a:spcAft>
              <a:buClr>
                <a:schemeClr val="dk1"/>
              </a:buClr>
              <a:buSzPts val="1400"/>
              <a:buFont typeface="Calibri" panose="020F0502020204030204"/>
              <a:buNone/>
              <a:defRPr/>
            </a:lvl9pPr>
          </a:lstStyle>
          <a:p>
            <a:r>
              <a:rPr lang="en-US"/>
              <a:t>Department of Computer Science and Engineering</a:t>
            </a:r>
            <a:endParaRPr lang="en-US"/>
          </a:p>
        </p:txBody>
      </p:sp>
      <p:sp>
        <p:nvSpPr>
          <p:cNvPr id="39" name="Google Shape;39;p23"/>
          <p:cNvSpPr txBox="1">
            <a:spLocks noGrp="1"/>
          </p:cNvSpPr>
          <p:nvPr>
            <p:ph type="sldNum" idx="12"/>
          </p:nvPr>
        </p:nvSpPr>
        <p:spPr>
          <a:xfrm>
            <a:off x="6553200" y="4767264"/>
            <a:ext cx="2133600" cy="273900"/>
          </a:xfrm>
          <a:prstGeom prst="rect">
            <a:avLst/>
          </a:prstGeom>
          <a:noFill/>
          <a:ln>
            <a:noFill/>
          </a:ln>
        </p:spPr>
        <p:txBody>
          <a:bodyPr spcFirstLastPara="1" wrap="square" lIns="94100" tIns="47025" rIns="94100" bIns="47025" anchor="ctr" anchorCtr="0">
            <a:noAutofit/>
          </a:bodyPr>
          <a:lstStyle>
            <a:lvl1pPr marL="0" marR="0" lvl="0" indent="0" algn="r">
              <a:lnSpc>
                <a:spcPct val="100000"/>
              </a:lnSpc>
              <a:spcBef>
                <a:spcPts val="0"/>
              </a:spcBef>
              <a:spcAft>
                <a:spcPts val="0"/>
              </a:spcAft>
              <a:buClr>
                <a:srgbClr val="888888"/>
              </a:buClr>
              <a:buSzPts val="1200"/>
              <a:buFont typeface="Calibri" panose="020F050202020403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a:lnSpc>
                <a:spcPct val="100000"/>
              </a:lnSpc>
              <a:spcBef>
                <a:spcPts val="0"/>
              </a:spcBef>
              <a:spcAft>
                <a:spcPts val="0"/>
              </a:spcAft>
              <a:buClr>
                <a:srgbClr val="888888"/>
              </a:buClr>
              <a:buSzPts val="1200"/>
              <a:buFont typeface="Calibri" panose="020F050202020403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a:lnSpc>
                <a:spcPct val="100000"/>
              </a:lnSpc>
              <a:spcBef>
                <a:spcPts val="0"/>
              </a:spcBef>
              <a:spcAft>
                <a:spcPts val="0"/>
              </a:spcAft>
              <a:buClr>
                <a:srgbClr val="888888"/>
              </a:buClr>
              <a:buSzPts val="1200"/>
              <a:buFont typeface="Calibri" panose="020F050202020403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a:lnSpc>
                <a:spcPct val="100000"/>
              </a:lnSpc>
              <a:spcBef>
                <a:spcPts val="0"/>
              </a:spcBef>
              <a:spcAft>
                <a:spcPts val="0"/>
              </a:spcAft>
              <a:buClr>
                <a:srgbClr val="888888"/>
              </a:buClr>
              <a:buSzPts val="1200"/>
              <a:buFont typeface="Calibri" panose="020F050202020403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a:lnSpc>
                <a:spcPct val="100000"/>
              </a:lnSpc>
              <a:spcBef>
                <a:spcPts val="0"/>
              </a:spcBef>
              <a:spcAft>
                <a:spcPts val="0"/>
              </a:spcAft>
              <a:buClr>
                <a:srgbClr val="888888"/>
              </a:buClr>
              <a:buSzPts val="1200"/>
              <a:buFont typeface="Calibri" panose="020F050202020403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a:lnSpc>
                <a:spcPct val="100000"/>
              </a:lnSpc>
              <a:spcBef>
                <a:spcPts val="0"/>
              </a:spcBef>
              <a:spcAft>
                <a:spcPts val="0"/>
              </a:spcAft>
              <a:buClr>
                <a:srgbClr val="888888"/>
              </a:buClr>
              <a:buSzPts val="1200"/>
              <a:buFont typeface="Calibri" panose="020F050202020403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a:lnSpc>
                <a:spcPct val="100000"/>
              </a:lnSpc>
              <a:spcBef>
                <a:spcPts val="0"/>
              </a:spcBef>
              <a:spcAft>
                <a:spcPts val="0"/>
              </a:spcAft>
              <a:buClr>
                <a:srgbClr val="888888"/>
              </a:buClr>
              <a:buSzPts val="1200"/>
              <a:buFont typeface="Calibri" panose="020F050202020403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a:lnSpc>
                <a:spcPct val="100000"/>
              </a:lnSpc>
              <a:spcBef>
                <a:spcPts val="0"/>
              </a:spcBef>
              <a:spcAft>
                <a:spcPts val="0"/>
              </a:spcAft>
              <a:buClr>
                <a:srgbClr val="888888"/>
              </a:buClr>
              <a:buSzPts val="1200"/>
              <a:buFont typeface="Calibri" panose="020F050202020403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a:lnSpc>
                <a:spcPct val="100000"/>
              </a:lnSpc>
              <a:spcBef>
                <a:spcPts val="0"/>
              </a:spcBef>
              <a:spcAft>
                <a:spcPts val="0"/>
              </a:spcAft>
              <a:buClr>
                <a:srgbClr val="888888"/>
              </a:buClr>
              <a:buSzPts val="1200"/>
              <a:buFont typeface="Calibri" panose="020F050202020403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picTx" matchingName="Picture with Caption">
  <p:cSld name="PICTURE_WITH_CAPTION_TEXT">
    <p:spTree>
      <p:nvGrpSpPr>
        <p:cNvPr id="1" name="Shape 40"/>
        <p:cNvGrpSpPr/>
        <p:nvPr/>
      </p:nvGrpSpPr>
      <p:grpSpPr>
        <a:xfrm>
          <a:off x="0" y="0"/>
          <a:ext cx="0" cy="0"/>
          <a:chOff x="0" y="0"/>
          <a:chExt cx="0" cy="0"/>
        </a:xfrm>
      </p:grpSpPr>
      <p:sp>
        <p:nvSpPr>
          <p:cNvPr id="41" name="Google Shape;41;p24"/>
          <p:cNvSpPr txBox="1">
            <a:spLocks noGrp="1"/>
          </p:cNvSpPr>
          <p:nvPr>
            <p:ph type="title"/>
          </p:nvPr>
        </p:nvSpPr>
        <p:spPr>
          <a:xfrm>
            <a:off x="1792289" y="3600452"/>
            <a:ext cx="5486400" cy="425100"/>
          </a:xfrm>
          <a:prstGeom prst="rect">
            <a:avLst/>
          </a:prstGeom>
          <a:noFill/>
          <a:ln>
            <a:noFill/>
          </a:ln>
        </p:spPr>
        <p:txBody>
          <a:bodyPr spcFirstLastPara="1" wrap="square" lIns="94100" tIns="47025" rIns="94100" bIns="47025" anchor="b" anchorCtr="0">
            <a:noAutofit/>
          </a:bodyPr>
          <a:lstStyle>
            <a:lvl1pPr lvl="0" algn="l">
              <a:lnSpc>
                <a:spcPct val="100000"/>
              </a:lnSpc>
              <a:spcBef>
                <a:spcPts val="0"/>
              </a:spcBef>
              <a:spcAft>
                <a:spcPts val="0"/>
              </a:spcAft>
              <a:buClr>
                <a:schemeClr val="dk1"/>
              </a:buClr>
              <a:buSzPts val="9400"/>
              <a:buFont typeface="Calibri" panose="020F0502020204030204"/>
              <a:buNone/>
              <a:defRPr sz="21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24"/>
          <p:cNvSpPr>
            <a:spLocks noGrp="1"/>
          </p:cNvSpPr>
          <p:nvPr>
            <p:ph type="pic" idx="2"/>
          </p:nvPr>
        </p:nvSpPr>
        <p:spPr>
          <a:xfrm>
            <a:off x="1792289" y="459581"/>
            <a:ext cx="5486400" cy="3086100"/>
          </a:xfrm>
          <a:prstGeom prst="rect">
            <a:avLst/>
          </a:prstGeom>
          <a:noFill/>
          <a:ln>
            <a:noFill/>
          </a:ln>
        </p:spPr>
      </p:sp>
      <p:sp>
        <p:nvSpPr>
          <p:cNvPr id="43" name="Google Shape;43;p24"/>
          <p:cNvSpPr txBox="1">
            <a:spLocks noGrp="1"/>
          </p:cNvSpPr>
          <p:nvPr>
            <p:ph type="body" idx="1"/>
          </p:nvPr>
        </p:nvSpPr>
        <p:spPr>
          <a:xfrm>
            <a:off x="1792289" y="4025505"/>
            <a:ext cx="5486400" cy="603600"/>
          </a:xfrm>
          <a:prstGeom prst="rect">
            <a:avLst/>
          </a:prstGeom>
          <a:noFill/>
          <a:ln>
            <a:noFill/>
          </a:ln>
        </p:spPr>
        <p:txBody>
          <a:bodyPr spcFirstLastPara="1" wrap="square" lIns="94100" tIns="47025" rIns="94100" bIns="47025" anchor="t" anchorCtr="0">
            <a:noAutofit/>
          </a:bodyPr>
          <a:lstStyle>
            <a:lvl1pPr marL="457200" lvl="0" indent="-228600" algn="l">
              <a:lnSpc>
                <a:spcPct val="100000"/>
              </a:lnSpc>
              <a:spcBef>
                <a:spcPts val="290"/>
              </a:spcBef>
              <a:spcAft>
                <a:spcPts val="0"/>
              </a:spcAft>
              <a:buClr>
                <a:schemeClr val="dk1"/>
              </a:buClr>
              <a:buSzPts val="6600"/>
              <a:buNone/>
              <a:defRPr sz="1400"/>
            </a:lvl1pPr>
            <a:lvl2pPr marL="914400" lvl="1" indent="-228600" algn="l">
              <a:lnSpc>
                <a:spcPct val="100000"/>
              </a:lnSpc>
              <a:spcBef>
                <a:spcPts val="245"/>
              </a:spcBef>
              <a:spcAft>
                <a:spcPts val="0"/>
              </a:spcAft>
              <a:buClr>
                <a:schemeClr val="dk1"/>
              </a:buClr>
              <a:buSzPts val="5600"/>
              <a:buNone/>
              <a:defRPr sz="1200"/>
            </a:lvl2pPr>
            <a:lvl3pPr marL="1371600" lvl="2" indent="-228600" algn="l">
              <a:lnSpc>
                <a:spcPct val="100000"/>
              </a:lnSpc>
              <a:spcBef>
                <a:spcPts val="205"/>
              </a:spcBef>
              <a:spcAft>
                <a:spcPts val="0"/>
              </a:spcAft>
              <a:buClr>
                <a:schemeClr val="dk1"/>
              </a:buClr>
              <a:buSzPts val="4700"/>
              <a:buNone/>
              <a:defRPr sz="1000"/>
            </a:lvl3pPr>
            <a:lvl4pPr marL="1828800" lvl="3" indent="-228600" algn="l">
              <a:lnSpc>
                <a:spcPct val="100000"/>
              </a:lnSpc>
              <a:spcBef>
                <a:spcPts val="185"/>
              </a:spcBef>
              <a:spcAft>
                <a:spcPts val="0"/>
              </a:spcAft>
              <a:buClr>
                <a:schemeClr val="dk1"/>
              </a:buClr>
              <a:buSzPts val="4200"/>
              <a:buNone/>
              <a:defRPr sz="900"/>
            </a:lvl4pPr>
            <a:lvl5pPr marL="2286000" lvl="4" indent="-228600" algn="l">
              <a:lnSpc>
                <a:spcPct val="100000"/>
              </a:lnSpc>
              <a:spcBef>
                <a:spcPts val="185"/>
              </a:spcBef>
              <a:spcAft>
                <a:spcPts val="0"/>
              </a:spcAft>
              <a:buClr>
                <a:schemeClr val="dk1"/>
              </a:buClr>
              <a:buSzPts val="4200"/>
              <a:buNone/>
              <a:defRPr sz="900"/>
            </a:lvl5pPr>
            <a:lvl6pPr marL="2743200" lvl="5" indent="-228600" algn="l">
              <a:lnSpc>
                <a:spcPct val="100000"/>
              </a:lnSpc>
              <a:spcBef>
                <a:spcPts val="185"/>
              </a:spcBef>
              <a:spcAft>
                <a:spcPts val="0"/>
              </a:spcAft>
              <a:buClr>
                <a:schemeClr val="dk1"/>
              </a:buClr>
              <a:buSzPts val="4200"/>
              <a:buNone/>
              <a:defRPr sz="900"/>
            </a:lvl6pPr>
            <a:lvl7pPr marL="3200400" lvl="6" indent="-228600" algn="l">
              <a:lnSpc>
                <a:spcPct val="100000"/>
              </a:lnSpc>
              <a:spcBef>
                <a:spcPts val="185"/>
              </a:spcBef>
              <a:spcAft>
                <a:spcPts val="0"/>
              </a:spcAft>
              <a:buClr>
                <a:schemeClr val="dk1"/>
              </a:buClr>
              <a:buSzPts val="4200"/>
              <a:buNone/>
              <a:defRPr sz="900"/>
            </a:lvl7pPr>
            <a:lvl8pPr marL="3657600" lvl="7" indent="-228600" algn="l">
              <a:lnSpc>
                <a:spcPct val="100000"/>
              </a:lnSpc>
              <a:spcBef>
                <a:spcPts val="185"/>
              </a:spcBef>
              <a:spcAft>
                <a:spcPts val="0"/>
              </a:spcAft>
              <a:buClr>
                <a:schemeClr val="dk1"/>
              </a:buClr>
              <a:buSzPts val="4200"/>
              <a:buNone/>
              <a:defRPr sz="900"/>
            </a:lvl8pPr>
            <a:lvl9pPr marL="4114800" lvl="8" indent="-228600" algn="l">
              <a:lnSpc>
                <a:spcPct val="100000"/>
              </a:lnSpc>
              <a:spcBef>
                <a:spcPts val="185"/>
              </a:spcBef>
              <a:spcAft>
                <a:spcPts val="0"/>
              </a:spcAft>
              <a:buClr>
                <a:schemeClr val="dk1"/>
              </a:buClr>
              <a:buSzPts val="4200"/>
              <a:buNone/>
              <a:defRPr sz="900"/>
            </a:lvl9pPr>
          </a:lstStyle>
          <a:p/>
        </p:txBody>
      </p:sp>
      <p:sp>
        <p:nvSpPr>
          <p:cNvPr id="44" name="Google Shape;44;p24"/>
          <p:cNvSpPr txBox="1">
            <a:spLocks noGrp="1"/>
          </p:cNvSpPr>
          <p:nvPr>
            <p:ph type="dt" idx="10"/>
          </p:nvPr>
        </p:nvSpPr>
        <p:spPr>
          <a:xfrm>
            <a:off x="457200" y="4767264"/>
            <a:ext cx="2133600" cy="273900"/>
          </a:xfrm>
          <a:prstGeom prst="rect">
            <a:avLst/>
          </a:prstGeom>
          <a:noFill/>
          <a:ln>
            <a:noFill/>
          </a:ln>
        </p:spPr>
        <p:txBody>
          <a:bodyPr spcFirstLastPara="1" wrap="square" lIns="94100" tIns="47025" rIns="94100" bIns="47025" anchor="ctr" anchorCtr="0">
            <a:noAutofit/>
          </a:bodyPr>
          <a:lstStyle>
            <a:lvl1pPr lvl="0" algn="l">
              <a:lnSpc>
                <a:spcPct val="100000"/>
              </a:lnSpc>
              <a:spcBef>
                <a:spcPts val="0"/>
              </a:spcBef>
              <a:spcAft>
                <a:spcPts val="0"/>
              </a:spcAft>
              <a:buClr>
                <a:srgbClr val="888888"/>
              </a:buClr>
              <a:buSzPts val="1400"/>
              <a:buFont typeface="Calibri" panose="020F0502020204030204"/>
              <a:buNone/>
              <a:defRPr/>
            </a:lvl1pPr>
            <a:lvl2pPr lvl="1" algn="l">
              <a:lnSpc>
                <a:spcPct val="100000"/>
              </a:lnSpc>
              <a:spcBef>
                <a:spcPts val="0"/>
              </a:spcBef>
              <a:spcAft>
                <a:spcPts val="0"/>
              </a:spcAft>
              <a:buClr>
                <a:schemeClr val="dk1"/>
              </a:buClr>
              <a:buSzPts val="1400"/>
              <a:buFont typeface="Calibri" panose="020F0502020204030204"/>
              <a:buNone/>
              <a:defRPr/>
            </a:lvl2pPr>
            <a:lvl3pPr lvl="2" algn="l">
              <a:lnSpc>
                <a:spcPct val="100000"/>
              </a:lnSpc>
              <a:spcBef>
                <a:spcPts val="0"/>
              </a:spcBef>
              <a:spcAft>
                <a:spcPts val="0"/>
              </a:spcAft>
              <a:buClr>
                <a:schemeClr val="dk1"/>
              </a:buClr>
              <a:buSzPts val="1400"/>
              <a:buFont typeface="Calibri" panose="020F0502020204030204"/>
              <a:buNone/>
              <a:defRPr/>
            </a:lvl3pPr>
            <a:lvl4pPr lvl="3" algn="l">
              <a:lnSpc>
                <a:spcPct val="100000"/>
              </a:lnSpc>
              <a:spcBef>
                <a:spcPts val="0"/>
              </a:spcBef>
              <a:spcAft>
                <a:spcPts val="0"/>
              </a:spcAft>
              <a:buClr>
                <a:schemeClr val="dk1"/>
              </a:buClr>
              <a:buSzPts val="1400"/>
              <a:buFont typeface="Calibri" panose="020F0502020204030204"/>
              <a:buNone/>
              <a:defRPr/>
            </a:lvl4pPr>
            <a:lvl5pPr lvl="4" algn="l">
              <a:lnSpc>
                <a:spcPct val="100000"/>
              </a:lnSpc>
              <a:spcBef>
                <a:spcPts val="0"/>
              </a:spcBef>
              <a:spcAft>
                <a:spcPts val="0"/>
              </a:spcAft>
              <a:buClr>
                <a:schemeClr val="dk1"/>
              </a:buClr>
              <a:buSzPts val="1400"/>
              <a:buFont typeface="Calibri" panose="020F0502020204030204"/>
              <a:buNone/>
              <a:defRPr/>
            </a:lvl5pPr>
            <a:lvl6pPr lvl="5" algn="l">
              <a:lnSpc>
                <a:spcPct val="100000"/>
              </a:lnSpc>
              <a:spcBef>
                <a:spcPts val="0"/>
              </a:spcBef>
              <a:spcAft>
                <a:spcPts val="0"/>
              </a:spcAft>
              <a:buClr>
                <a:schemeClr val="dk1"/>
              </a:buClr>
              <a:buSzPts val="1400"/>
              <a:buFont typeface="Calibri" panose="020F0502020204030204"/>
              <a:buNone/>
              <a:defRPr/>
            </a:lvl6pPr>
            <a:lvl7pPr lvl="6" algn="l">
              <a:lnSpc>
                <a:spcPct val="100000"/>
              </a:lnSpc>
              <a:spcBef>
                <a:spcPts val="0"/>
              </a:spcBef>
              <a:spcAft>
                <a:spcPts val="0"/>
              </a:spcAft>
              <a:buClr>
                <a:schemeClr val="dk1"/>
              </a:buClr>
              <a:buSzPts val="1400"/>
              <a:buFont typeface="Calibri" panose="020F0502020204030204"/>
              <a:buNone/>
              <a:defRPr/>
            </a:lvl7pPr>
            <a:lvl8pPr lvl="7" algn="l">
              <a:lnSpc>
                <a:spcPct val="100000"/>
              </a:lnSpc>
              <a:spcBef>
                <a:spcPts val="0"/>
              </a:spcBef>
              <a:spcAft>
                <a:spcPts val="0"/>
              </a:spcAft>
              <a:buClr>
                <a:schemeClr val="dk1"/>
              </a:buClr>
              <a:buSzPts val="1400"/>
              <a:buFont typeface="Calibri" panose="020F0502020204030204"/>
              <a:buNone/>
              <a:defRPr/>
            </a:lvl8pPr>
            <a:lvl9pPr lvl="8" algn="l">
              <a:lnSpc>
                <a:spcPct val="100000"/>
              </a:lnSpc>
              <a:spcBef>
                <a:spcPts val="0"/>
              </a:spcBef>
              <a:spcAft>
                <a:spcPts val="0"/>
              </a:spcAft>
              <a:buClr>
                <a:schemeClr val="dk1"/>
              </a:buClr>
              <a:buSzPts val="1400"/>
              <a:buFont typeface="Calibri" panose="020F0502020204030204"/>
              <a:buNone/>
              <a:defRPr/>
            </a:lvl9pPr>
          </a:lstStyle>
          <a:p/>
        </p:txBody>
      </p:sp>
      <p:sp>
        <p:nvSpPr>
          <p:cNvPr id="45" name="Google Shape;45;p24"/>
          <p:cNvSpPr txBox="1">
            <a:spLocks noGrp="1"/>
          </p:cNvSpPr>
          <p:nvPr>
            <p:ph type="ftr" idx="11"/>
          </p:nvPr>
        </p:nvSpPr>
        <p:spPr>
          <a:xfrm>
            <a:off x="3124200" y="4767264"/>
            <a:ext cx="2895600" cy="273900"/>
          </a:xfrm>
          <a:prstGeom prst="rect">
            <a:avLst/>
          </a:prstGeom>
          <a:noFill/>
          <a:ln>
            <a:noFill/>
          </a:ln>
        </p:spPr>
        <p:txBody>
          <a:bodyPr spcFirstLastPara="1" wrap="square" lIns="94100" tIns="47025" rIns="94100" bIns="47025" anchor="ctr" anchorCtr="0">
            <a:noAutofit/>
          </a:bodyPr>
          <a:lstStyle>
            <a:lvl1pPr lvl="0" algn="ctr">
              <a:lnSpc>
                <a:spcPct val="100000"/>
              </a:lnSpc>
              <a:spcBef>
                <a:spcPts val="0"/>
              </a:spcBef>
              <a:spcAft>
                <a:spcPts val="0"/>
              </a:spcAft>
              <a:buClr>
                <a:srgbClr val="888888"/>
              </a:buClr>
              <a:buSzPts val="1400"/>
              <a:buFont typeface="Calibri" panose="020F0502020204030204"/>
              <a:buNone/>
              <a:defRPr/>
            </a:lvl1pPr>
            <a:lvl2pPr lvl="1" algn="l">
              <a:lnSpc>
                <a:spcPct val="100000"/>
              </a:lnSpc>
              <a:spcBef>
                <a:spcPts val="0"/>
              </a:spcBef>
              <a:spcAft>
                <a:spcPts val="0"/>
              </a:spcAft>
              <a:buClr>
                <a:schemeClr val="dk1"/>
              </a:buClr>
              <a:buSzPts val="1400"/>
              <a:buFont typeface="Calibri" panose="020F0502020204030204"/>
              <a:buNone/>
              <a:defRPr/>
            </a:lvl2pPr>
            <a:lvl3pPr lvl="2" algn="l">
              <a:lnSpc>
                <a:spcPct val="100000"/>
              </a:lnSpc>
              <a:spcBef>
                <a:spcPts val="0"/>
              </a:spcBef>
              <a:spcAft>
                <a:spcPts val="0"/>
              </a:spcAft>
              <a:buClr>
                <a:schemeClr val="dk1"/>
              </a:buClr>
              <a:buSzPts val="1400"/>
              <a:buFont typeface="Calibri" panose="020F0502020204030204"/>
              <a:buNone/>
              <a:defRPr/>
            </a:lvl3pPr>
            <a:lvl4pPr lvl="3" algn="l">
              <a:lnSpc>
                <a:spcPct val="100000"/>
              </a:lnSpc>
              <a:spcBef>
                <a:spcPts val="0"/>
              </a:spcBef>
              <a:spcAft>
                <a:spcPts val="0"/>
              </a:spcAft>
              <a:buClr>
                <a:schemeClr val="dk1"/>
              </a:buClr>
              <a:buSzPts val="1400"/>
              <a:buFont typeface="Calibri" panose="020F0502020204030204"/>
              <a:buNone/>
              <a:defRPr/>
            </a:lvl4pPr>
            <a:lvl5pPr lvl="4" algn="l">
              <a:lnSpc>
                <a:spcPct val="100000"/>
              </a:lnSpc>
              <a:spcBef>
                <a:spcPts val="0"/>
              </a:spcBef>
              <a:spcAft>
                <a:spcPts val="0"/>
              </a:spcAft>
              <a:buClr>
                <a:schemeClr val="dk1"/>
              </a:buClr>
              <a:buSzPts val="1400"/>
              <a:buFont typeface="Calibri" panose="020F0502020204030204"/>
              <a:buNone/>
              <a:defRPr/>
            </a:lvl5pPr>
            <a:lvl6pPr lvl="5" algn="l">
              <a:lnSpc>
                <a:spcPct val="100000"/>
              </a:lnSpc>
              <a:spcBef>
                <a:spcPts val="0"/>
              </a:spcBef>
              <a:spcAft>
                <a:spcPts val="0"/>
              </a:spcAft>
              <a:buClr>
                <a:schemeClr val="dk1"/>
              </a:buClr>
              <a:buSzPts val="1400"/>
              <a:buFont typeface="Calibri" panose="020F0502020204030204"/>
              <a:buNone/>
              <a:defRPr/>
            </a:lvl6pPr>
            <a:lvl7pPr lvl="6" algn="l">
              <a:lnSpc>
                <a:spcPct val="100000"/>
              </a:lnSpc>
              <a:spcBef>
                <a:spcPts val="0"/>
              </a:spcBef>
              <a:spcAft>
                <a:spcPts val="0"/>
              </a:spcAft>
              <a:buClr>
                <a:schemeClr val="dk1"/>
              </a:buClr>
              <a:buSzPts val="1400"/>
              <a:buFont typeface="Calibri" panose="020F0502020204030204"/>
              <a:buNone/>
              <a:defRPr/>
            </a:lvl7pPr>
            <a:lvl8pPr lvl="7" algn="l">
              <a:lnSpc>
                <a:spcPct val="100000"/>
              </a:lnSpc>
              <a:spcBef>
                <a:spcPts val="0"/>
              </a:spcBef>
              <a:spcAft>
                <a:spcPts val="0"/>
              </a:spcAft>
              <a:buClr>
                <a:schemeClr val="dk1"/>
              </a:buClr>
              <a:buSzPts val="1400"/>
              <a:buFont typeface="Calibri" panose="020F0502020204030204"/>
              <a:buNone/>
              <a:defRPr/>
            </a:lvl8pPr>
            <a:lvl9pPr lvl="8" algn="l">
              <a:lnSpc>
                <a:spcPct val="100000"/>
              </a:lnSpc>
              <a:spcBef>
                <a:spcPts val="0"/>
              </a:spcBef>
              <a:spcAft>
                <a:spcPts val="0"/>
              </a:spcAft>
              <a:buClr>
                <a:schemeClr val="dk1"/>
              </a:buClr>
              <a:buSzPts val="1400"/>
              <a:buFont typeface="Calibri" panose="020F0502020204030204"/>
              <a:buNone/>
              <a:defRPr/>
            </a:lvl9pPr>
          </a:lstStyle>
          <a:p>
            <a:r>
              <a:rPr lang="en-US"/>
              <a:t>Department of Computer Science and Engineering</a:t>
            </a:r>
            <a:endParaRPr lang="en-US"/>
          </a:p>
        </p:txBody>
      </p:sp>
      <p:sp>
        <p:nvSpPr>
          <p:cNvPr id="46" name="Google Shape;46;p24"/>
          <p:cNvSpPr txBox="1">
            <a:spLocks noGrp="1"/>
          </p:cNvSpPr>
          <p:nvPr>
            <p:ph type="sldNum" idx="12"/>
          </p:nvPr>
        </p:nvSpPr>
        <p:spPr>
          <a:xfrm>
            <a:off x="6553200" y="4767264"/>
            <a:ext cx="2133600" cy="273900"/>
          </a:xfrm>
          <a:prstGeom prst="rect">
            <a:avLst/>
          </a:prstGeom>
          <a:noFill/>
          <a:ln>
            <a:noFill/>
          </a:ln>
        </p:spPr>
        <p:txBody>
          <a:bodyPr spcFirstLastPara="1" wrap="square" lIns="94100" tIns="47025" rIns="94100" bIns="47025" anchor="ctr" anchorCtr="0">
            <a:noAutofit/>
          </a:bodyPr>
          <a:lstStyle>
            <a:lvl1pPr marL="0" marR="0" lvl="0" indent="0" algn="r">
              <a:lnSpc>
                <a:spcPct val="100000"/>
              </a:lnSpc>
              <a:spcBef>
                <a:spcPts val="0"/>
              </a:spcBef>
              <a:spcAft>
                <a:spcPts val="0"/>
              </a:spcAft>
              <a:buClr>
                <a:srgbClr val="888888"/>
              </a:buClr>
              <a:buSzPts val="1200"/>
              <a:buFont typeface="Calibri" panose="020F050202020403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a:lnSpc>
                <a:spcPct val="100000"/>
              </a:lnSpc>
              <a:spcBef>
                <a:spcPts val="0"/>
              </a:spcBef>
              <a:spcAft>
                <a:spcPts val="0"/>
              </a:spcAft>
              <a:buClr>
                <a:srgbClr val="888888"/>
              </a:buClr>
              <a:buSzPts val="1200"/>
              <a:buFont typeface="Calibri" panose="020F050202020403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a:lnSpc>
                <a:spcPct val="100000"/>
              </a:lnSpc>
              <a:spcBef>
                <a:spcPts val="0"/>
              </a:spcBef>
              <a:spcAft>
                <a:spcPts val="0"/>
              </a:spcAft>
              <a:buClr>
                <a:srgbClr val="888888"/>
              </a:buClr>
              <a:buSzPts val="1200"/>
              <a:buFont typeface="Calibri" panose="020F050202020403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a:lnSpc>
                <a:spcPct val="100000"/>
              </a:lnSpc>
              <a:spcBef>
                <a:spcPts val="0"/>
              </a:spcBef>
              <a:spcAft>
                <a:spcPts val="0"/>
              </a:spcAft>
              <a:buClr>
                <a:srgbClr val="888888"/>
              </a:buClr>
              <a:buSzPts val="1200"/>
              <a:buFont typeface="Calibri" panose="020F050202020403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a:lnSpc>
                <a:spcPct val="100000"/>
              </a:lnSpc>
              <a:spcBef>
                <a:spcPts val="0"/>
              </a:spcBef>
              <a:spcAft>
                <a:spcPts val="0"/>
              </a:spcAft>
              <a:buClr>
                <a:srgbClr val="888888"/>
              </a:buClr>
              <a:buSzPts val="1200"/>
              <a:buFont typeface="Calibri" panose="020F050202020403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a:lnSpc>
                <a:spcPct val="100000"/>
              </a:lnSpc>
              <a:spcBef>
                <a:spcPts val="0"/>
              </a:spcBef>
              <a:spcAft>
                <a:spcPts val="0"/>
              </a:spcAft>
              <a:buClr>
                <a:srgbClr val="888888"/>
              </a:buClr>
              <a:buSzPts val="1200"/>
              <a:buFont typeface="Calibri" panose="020F050202020403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a:lnSpc>
                <a:spcPct val="100000"/>
              </a:lnSpc>
              <a:spcBef>
                <a:spcPts val="0"/>
              </a:spcBef>
              <a:spcAft>
                <a:spcPts val="0"/>
              </a:spcAft>
              <a:buClr>
                <a:srgbClr val="888888"/>
              </a:buClr>
              <a:buSzPts val="1200"/>
              <a:buFont typeface="Calibri" panose="020F050202020403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a:lnSpc>
                <a:spcPct val="100000"/>
              </a:lnSpc>
              <a:spcBef>
                <a:spcPts val="0"/>
              </a:spcBef>
              <a:spcAft>
                <a:spcPts val="0"/>
              </a:spcAft>
              <a:buClr>
                <a:srgbClr val="888888"/>
              </a:buClr>
              <a:buSzPts val="1200"/>
              <a:buFont typeface="Calibri" panose="020F050202020403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a:lnSpc>
                <a:spcPct val="100000"/>
              </a:lnSpc>
              <a:spcBef>
                <a:spcPts val="0"/>
              </a:spcBef>
              <a:spcAft>
                <a:spcPts val="0"/>
              </a:spcAft>
              <a:buClr>
                <a:srgbClr val="888888"/>
              </a:buClr>
              <a:buSzPts val="1200"/>
              <a:buFont typeface="Calibri" panose="020F050202020403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vertTx" matchingName="Title and Vertical Text">
  <p:cSld name="VERTICAL_TEXT">
    <p:spTree>
      <p:nvGrpSpPr>
        <p:cNvPr id="1" name="Shape 47"/>
        <p:cNvGrpSpPr/>
        <p:nvPr/>
      </p:nvGrpSpPr>
      <p:grpSpPr>
        <a:xfrm>
          <a:off x="0" y="0"/>
          <a:ext cx="0" cy="0"/>
          <a:chOff x="0" y="0"/>
          <a:chExt cx="0" cy="0"/>
        </a:xfrm>
      </p:grpSpPr>
      <p:sp>
        <p:nvSpPr>
          <p:cNvPr id="48" name="Google Shape;48;p25"/>
          <p:cNvSpPr txBox="1">
            <a:spLocks noGrp="1"/>
          </p:cNvSpPr>
          <p:nvPr>
            <p:ph type="title"/>
          </p:nvPr>
        </p:nvSpPr>
        <p:spPr>
          <a:xfrm>
            <a:off x="457200" y="205978"/>
            <a:ext cx="8229600" cy="857400"/>
          </a:xfrm>
          <a:prstGeom prst="rect">
            <a:avLst/>
          </a:prstGeom>
          <a:noFill/>
          <a:ln>
            <a:noFill/>
          </a:ln>
        </p:spPr>
        <p:txBody>
          <a:bodyPr spcFirstLastPara="1" wrap="square" lIns="94100" tIns="47025" rIns="94100" bIns="47025" anchor="ctr" anchorCtr="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 name="Google Shape;49;p25"/>
          <p:cNvSpPr txBox="1">
            <a:spLocks noGrp="1"/>
          </p:cNvSpPr>
          <p:nvPr>
            <p:ph type="body" idx="1"/>
          </p:nvPr>
        </p:nvSpPr>
        <p:spPr>
          <a:xfrm rot="5400000">
            <a:off x="2874751" y="-1217399"/>
            <a:ext cx="3394500" cy="8229600"/>
          </a:xfrm>
          <a:prstGeom prst="rect">
            <a:avLst/>
          </a:prstGeom>
          <a:noFill/>
          <a:ln>
            <a:noFill/>
          </a:ln>
        </p:spPr>
        <p:txBody>
          <a:bodyPr spcFirstLastPara="1" wrap="square" lIns="94100" tIns="47025" rIns="94100" bIns="47025" anchor="t" anchorCtr="0">
            <a:noAutofit/>
          </a:bodyPr>
          <a:lstStyle>
            <a:lvl1pPr marL="457200" lvl="0" indent="-342900" algn="l">
              <a:lnSpc>
                <a:spcPct val="100000"/>
              </a:lnSpc>
              <a:spcBef>
                <a:spcPts val="80"/>
              </a:spcBef>
              <a:spcAft>
                <a:spcPts val="0"/>
              </a:spcAft>
              <a:buClr>
                <a:schemeClr val="dk1"/>
              </a:buClr>
              <a:buSzPts val="1800"/>
              <a:buChar char="•"/>
              <a:defRPr/>
            </a:lvl1pPr>
            <a:lvl2pPr marL="914400" lvl="1" indent="-342900" algn="l">
              <a:lnSpc>
                <a:spcPct val="100000"/>
              </a:lnSpc>
              <a:spcBef>
                <a:spcPts val="80"/>
              </a:spcBef>
              <a:spcAft>
                <a:spcPts val="0"/>
              </a:spcAft>
              <a:buClr>
                <a:schemeClr val="dk1"/>
              </a:buClr>
              <a:buSzPts val="1800"/>
              <a:buChar char="–"/>
              <a:defRPr/>
            </a:lvl2pPr>
            <a:lvl3pPr marL="1371600" lvl="2" indent="-342900" algn="l">
              <a:lnSpc>
                <a:spcPct val="100000"/>
              </a:lnSpc>
              <a:spcBef>
                <a:spcPts val="80"/>
              </a:spcBef>
              <a:spcAft>
                <a:spcPts val="0"/>
              </a:spcAft>
              <a:buClr>
                <a:schemeClr val="dk1"/>
              </a:buClr>
              <a:buSzPts val="1800"/>
              <a:buChar char="•"/>
              <a:defRPr/>
            </a:lvl3pPr>
            <a:lvl4pPr marL="1828800" lvl="3" indent="-342900" algn="l">
              <a:lnSpc>
                <a:spcPct val="100000"/>
              </a:lnSpc>
              <a:spcBef>
                <a:spcPts val="80"/>
              </a:spcBef>
              <a:spcAft>
                <a:spcPts val="0"/>
              </a:spcAft>
              <a:buClr>
                <a:schemeClr val="dk1"/>
              </a:buClr>
              <a:buSzPts val="1800"/>
              <a:buChar char="–"/>
              <a:defRPr/>
            </a:lvl4pPr>
            <a:lvl5pPr marL="2286000" lvl="4" indent="-342900" algn="l">
              <a:lnSpc>
                <a:spcPct val="100000"/>
              </a:lnSpc>
              <a:spcBef>
                <a:spcPts val="80"/>
              </a:spcBef>
              <a:spcAft>
                <a:spcPts val="0"/>
              </a:spcAft>
              <a:buClr>
                <a:schemeClr val="dk1"/>
              </a:buClr>
              <a:buSzPts val="1800"/>
              <a:buChar char="»"/>
              <a:defRPr/>
            </a:lvl5pPr>
            <a:lvl6pPr marL="2743200" lvl="5" indent="-342900" algn="l">
              <a:lnSpc>
                <a:spcPct val="100000"/>
              </a:lnSpc>
              <a:spcBef>
                <a:spcPts val="80"/>
              </a:spcBef>
              <a:spcAft>
                <a:spcPts val="0"/>
              </a:spcAft>
              <a:buClr>
                <a:schemeClr val="dk1"/>
              </a:buClr>
              <a:buSzPts val="1800"/>
              <a:buChar char="•"/>
              <a:defRPr/>
            </a:lvl6pPr>
            <a:lvl7pPr marL="3200400" lvl="6" indent="-342900" algn="l">
              <a:lnSpc>
                <a:spcPct val="100000"/>
              </a:lnSpc>
              <a:spcBef>
                <a:spcPts val="80"/>
              </a:spcBef>
              <a:spcAft>
                <a:spcPts val="0"/>
              </a:spcAft>
              <a:buClr>
                <a:schemeClr val="dk1"/>
              </a:buClr>
              <a:buSzPts val="1800"/>
              <a:buChar char="•"/>
              <a:defRPr/>
            </a:lvl7pPr>
            <a:lvl8pPr marL="3657600" lvl="7" indent="-342900" algn="l">
              <a:lnSpc>
                <a:spcPct val="100000"/>
              </a:lnSpc>
              <a:spcBef>
                <a:spcPts val="80"/>
              </a:spcBef>
              <a:spcAft>
                <a:spcPts val="0"/>
              </a:spcAft>
              <a:buClr>
                <a:schemeClr val="dk1"/>
              </a:buClr>
              <a:buSzPts val="1800"/>
              <a:buChar char="•"/>
              <a:defRPr/>
            </a:lvl8pPr>
            <a:lvl9pPr marL="4114800" lvl="8" indent="-342900" algn="l">
              <a:lnSpc>
                <a:spcPct val="100000"/>
              </a:lnSpc>
              <a:spcBef>
                <a:spcPts val="80"/>
              </a:spcBef>
              <a:spcAft>
                <a:spcPts val="0"/>
              </a:spcAft>
              <a:buClr>
                <a:schemeClr val="dk1"/>
              </a:buClr>
              <a:buSzPts val="1800"/>
              <a:buChar char="•"/>
              <a:defRPr/>
            </a:lvl9pPr>
          </a:lstStyle>
          <a:p/>
        </p:txBody>
      </p:sp>
      <p:sp>
        <p:nvSpPr>
          <p:cNvPr id="50" name="Google Shape;50;p25"/>
          <p:cNvSpPr txBox="1">
            <a:spLocks noGrp="1"/>
          </p:cNvSpPr>
          <p:nvPr>
            <p:ph type="dt" idx="10"/>
          </p:nvPr>
        </p:nvSpPr>
        <p:spPr>
          <a:xfrm>
            <a:off x="457200" y="4767264"/>
            <a:ext cx="2133600" cy="273900"/>
          </a:xfrm>
          <a:prstGeom prst="rect">
            <a:avLst/>
          </a:prstGeom>
          <a:noFill/>
          <a:ln>
            <a:noFill/>
          </a:ln>
        </p:spPr>
        <p:txBody>
          <a:bodyPr spcFirstLastPara="1" wrap="square" lIns="94100" tIns="47025" rIns="94100" bIns="47025" anchor="ctr" anchorCtr="0">
            <a:noAutofit/>
          </a:bodyPr>
          <a:lstStyle>
            <a:lvl1pPr lvl="0" algn="l">
              <a:lnSpc>
                <a:spcPct val="100000"/>
              </a:lnSpc>
              <a:spcBef>
                <a:spcPts val="0"/>
              </a:spcBef>
              <a:spcAft>
                <a:spcPts val="0"/>
              </a:spcAft>
              <a:buClr>
                <a:srgbClr val="888888"/>
              </a:buClr>
              <a:buSzPts val="1400"/>
              <a:buFont typeface="Calibri" panose="020F0502020204030204"/>
              <a:buNone/>
              <a:defRPr/>
            </a:lvl1pPr>
            <a:lvl2pPr lvl="1" algn="l">
              <a:lnSpc>
                <a:spcPct val="100000"/>
              </a:lnSpc>
              <a:spcBef>
                <a:spcPts val="0"/>
              </a:spcBef>
              <a:spcAft>
                <a:spcPts val="0"/>
              </a:spcAft>
              <a:buClr>
                <a:schemeClr val="dk1"/>
              </a:buClr>
              <a:buSzPts val="1400"/>
              <a:buFont typeface="Calibri" panose="020F0502020204030204"/>
              <a:buNone/>
              <a:defRPr/>
            </a:lvl2pPr>
            <a:lvl3pPr lvl="2" algn="l">
              <a:lnSpc>
                <a:spcPct val="100000"/>
              </a:lnSpc>
              <a:spcBef>
                <a:spcPts val="0"/>
              </a:spcBef>
              <a:spcAft>
                <a:spcPts val="0"/>
              </a:spcAft>
              <a:buClr>
                <a:schemeClr val="dk1"/>
              </a:buClr>
              <a:buSzPts val="1400"/>
              <a:buFont typeface="Calibri" panose="020F0502020204030204"/>
              <a:buNone/>
              <a:defRPr/>
            </a:lvl3pPr>
            <a:lvl4pPr lvl="3" algn="l">
              <a:lnSpc>
                <a:spcPct val="100000"/>
              </a:lnSpc>
              <a:spcBef>
                <a:spcPts val="0"/>
              </a:spcBef>
              <a:spcAft>
                <a:spcPts val="0"/>
              </a:spcAft>
              <a:buClr>
                <a:schemeClr val="dk1"/>
              </a:buClr>
              <a:buSzPts val="1400"/>
              <a:buFont typeface="Calibri" panose="020F0502020204030204"/>
              <a:buNone/>
              <a:defRPr/>
            </a:lvl4pPr>
            <a:lvl5pPr lvl="4" algn="l">
              <a:lnSpc>
                <a:spcPct val="100000"/>
              </a:lnSpc>
              <a:spcBef>
                <a:spcPts val="0"/>
              </a:spcBef>
              <a:spcAft>
                <a:spcPts val="0"/>
              </a:spcAft>
              <a:buClr>
                <a:schemeClr val="dk1"/>
              </a:buClr>
              <a:buSzPts val="1400"/>
              <a:buFont typeface="Calibri" panose="020F0502020204030204"/>
              <a:buNone/>
              <a:defRPr/>
            </a:lvl5pPr>
            <a:lvl6pPr lvl="5" algn="l">
              <a:lnSpc>
                <a:spcPct val="100000"/>
              </a:lnSpc>
              <a:spcBef>
                <a:spcPts val="0"/>
              </a:spcBef>
              <a:spcAft>
                <a:spcPts val="0"/>
              </a:spcAft>
              <a:buClr>
                <a:schemeClr val="dk1"/>
              </a:buClr>
              <a:buSzPts val="1400"/>
              <a:buFont typeface="Calibri" panose="020F0502020204030204"/>
              <a:buNone/>
              <a:defRPr/>
            </a:lvl6pPr>
            <a:lvl7pPr lvl="6" algn="l">
              <a:lnSpc>
                <a:spcPct val="100000"/>
              </a:lnSpc>
              <a:spcBef>
                <a:spcPts val="0"/>
              </a:spcBef>
              <a:spcAft>
                <a:spcPts val="0"/>
              </a:spcAft>
              <a:buClr>
                <a:schemeClr val="dk1"/>
              </a:buClr>
              <a:buSzPts val="1400"/>
              <a:buFont typeface="Calibri" panose="020F0502020204030204"/>
              <a:buNone/>
              <a:defRPr/>
            </a:lvl7pPr>
            <a:lvl8pPr lvl="7" algn="l">
              <a:lnSpc>
                <a:spcPct val="100000"/>
              </a:lnSpc>
              <a:spcBef>
                <a:spcPts val="0"/>
              </a:spcBef>
              <a:spcAft>
                <a:spcPts val="0"/>
              </a:spcAft>
              <a:buClr>
                <a:schemeClr val="dk1"/>
              </a:buClr>
              <a:buSzPts val="1400"/>
              <a:buFont typeface="Calibri" panose="020F0502020204030204"/>
              <a:buNone/>
              <a:defRPr/>
            </a:lvl8pPr>
            <a:lvl9pPr lvl="8" algn="l">
              <a:lnSpc>
                <a:spcPct val="100000"/>
              </a:lnSpc>
              <a:spcBef>
                <a:spcPts val="0"/>
              </a:spcBef>
              <a:spcAft>
                <a:spcPts val="0"/>
              </a:spcAft>
              <a:buClr>
                <a:schemeClr val="dk1"/>
              </a:buClr>
              <a:buSzPts val="1400"/>
              <a:buFont typeface="Calibri" panose="020F0502020204030204"/>
              <a:buNone/>
              <a:defRPr/>
            </a:lvl9pPr>
          </a:lstStyle>
          <a:p/>
        </p:txBody>
      </p:sp>
      <p:sp>
        <p:nvSpPr>
          <p:cNvPr id="51" name="Google Shape;51;p25"/>
          <p:cNvSpPr txBox="1">
            <a:spLocks noGrp="1"/>
          </p:cNvSpPr>
          <p:nvPr>
            <p:ph type="ftr" idx="11"/>
          </p:nvPr>
        </p:nvSpPr>
        <p:spPr>
          <a:xfrm>
            <a:off x="3124200" y="4767264"/>
            <a:ext cx="2895600" cy="273900"/>
          </a:xfrm>
          <a:prstGeom prst="rect">
            <a:avLst/>
          </a:prstGeom>
          <a:noFill/>
          <a:ln>
            <a:noFill/>
          </a:ln>
        </p:spPr>
        <p:txBody>
          <a:bodyPr spcFirstLastPara="1" wrap="square" lIns="94100" tIns="47025" rIns="94100" bIns="47025" anchor="ctr" anchorCtr="0">
            <a:noAutofit/>
          </a:bodyPr>
          <a:lstStyle>
            <a:lvl1pPr lvl="0" algn="ctr">
              <a:lnSpc>
                <a:spcPct val="100000"/>
              </a:lnSpc>
              <a:spcBef>
                <a:spcPts val="0"/>
              </a:spcBef>
              <a:spcAft>
                <a:spcPts val="0"/>
              </a:spcAft>
              <a:buClr>
                <a:srgbClr val="888888"/>
              </a:buClr>
              <a:buSzPts val="1400"/>
              <a:buFont typeface="Calibri" panose="020F0502020204030204"/>
              <a:buNone/>
              <a:defRPr/>
            </a:lvl1pPr>
            <a:lvl2pPr lvl="1" algn="l">
              <a:lnSpc>
                <a:spcPct val="100000"/>
              </a:lnSpc>
              <a:spcBef>
                <a:spcPts val="0"/>
              </a:spcBef>
              <a:spcAft>
                <a:spcPts val="0"/>
              </a:spcAft>
              <a:buClr>
                <a:schemeClr val="dk1"/>
              </a:buClr>
              <a:buSzPts val="1400"/>
              <a:buFont typeface="Calibri" panose="020F0502020204030204"/>
              <a:buNone/>
              <a:defRPr/>
            </a:lvl2pPr>
            <a:lvl3pPr lvl="2" algn="l">
              <a:lnSpc>
                <a:spcPct val="100000"/>
              </a:lnSpc>
              <a:spcBef>
                <a:spcPts val="0"/>
              </a:spcBef>
              <a:spcAft>
                <a:spcPts val="0"/>
              </a:spcAft>
              <a:buClr>
                <a:schemeClr val="dk1"/>
              </a:buClr>
              <a:buSzPts val="1400"/>
              <a:buFont typeface="Calibri" panose="020F0502020204030204"/>
              <a:buNone/>
              <a:defRPr/>
            </a:lvl3pPr>
            <a:lvl4pPr lvl="3" algn="l">
              <a:lnSpc>
                <a:spcPct val="100000"/>
              </a:lnSpc>
              <a:spcBef>
                <a:spcPts val="0"/>
              </a:spcBef>
              <a:spcAft>
                <a:spcPts val="0"/>
              </a:spcAft>
              <a:buClr>
                <a:schemeClr val="dk1"/>
              </a:buClr>
              <a:buSzPts val="1400"/>
              <a:buFont typeface="Calibri" panose="020F0502020204030204"/>
              <a:buNone/>
              <a:defRPr/>
            </a:lvl4pPr>
            <a:lvl5pPr lvl="4" algn="l">
              <a:lnSpc>
                <a:spcPct val="100000"/>
              </a:lnSpc>
              <a:spcBef>
                <a:spcPts val="0"/>
              </a:spcBef>
              <a:spcAft>
                <a:spcPts val="0"/>
              </a:spcAft>
              <a:buClr>
                <a:schemeClr val="dk1"/>
              </a:buClr>
              <a:buSzPts val="1400"/>
              <a:buFont typeface="Calibri" panose="020F0502020204030204"/>
              <a:buNone/>
              <a:defRPr/>
            </a:lvl5pPr>
            <a:lvl6pPr lvl="5" algn="l">
              <a:lnSpc>
                <a:spcPct val="100000"/>
              </a:lnSpc>
              <a:spcBef>
                <a:spcPts val="0"/>
              </a:spcBef>
              <a:spcAft>
                <a:spcPts val="0"/>
              </a:spcAft>
              <a:buClr>
                <a:schemeClr val="dk1"/>
              </a:buClr>
              <a:buSzPts val="1400"/>
              <a:buFont typeface="Calibri" panose="020F0502020204030204"/>
              <a:buNone/>
              <a:defRPr/>
            </a:lvl6pPr>
            <a:lvl7pPr lvl="6" algn="l">
              <a:lnSpc>
                <a:spcPct val="100000"/>
              </a:lnSpc>
              <a:spcBef>
                <a:spcPts val="0"/>
              </a:spcBef>
              <a:spcAft>
                <a:spcPts val="0"/>
              </a:spcAft>
              <a:buClr>
                <a:schemeClr val="dk1"/>
              </a:buClr>
              <a:buSzPts val="1400"/>
              <a:buFont typeface="Calibri" panose="020F0502020204030204"/>
              <a:buNone/>
              <a:defRPr/>
            </a:lvl7pPr>
            <a:lvl8pPr lvl="7" algn="l">
              <a:lnSpc>
                <a:spcPct val="100000"/>
              </a:lnSpc>
              <a:spcBef>
                <a:spcPts val="0"/>
              </a:spcBef>
              <a:spcAft>
                <a:spcPts val="0"/>
              </a:spcAft>
              <a:buClr>
                <a:schemeClr val="dk1"/>
              </a:buClr>
              <a:buSzPts val="1400"/>
              <a:buFont typeface="Calibri" panose="020F0502020204030204"/>
              <a:buNone/>
              <a:defRPr/>
            </a:lvl8pPr>
            <a:lvl9pPr lvl="8" algn="l">
              <a:lnSpc>
                <a:spcPct val="100000"/>
              </a:lnSpc>
              <a:spcBef>
                <a:spcPts val="0"/>
              </a:spcBef>
              <a:spcAft>
                <a:spcPts val="0"/>
              </a:spcAft>
              <a:buClr>
                <a:schemeClr val="dk1"/>
              </a:buClr>
              <a:buSzPts val="1400"/>
              <a:buFont typeface="Calibri" panose="020F0502020204030204"/>
              <a:buNone/>
              <a:defRPr/>
            </a:lvl9pPr>
          </a:lstStyle>
          <a:p>
            <a:r>
              <a:rPr lang="en-US"/>
              <a:t>Department of Computer Science and Engineering</a:t>
            </a:r>
            <a:endParaRPr lang="en-US"/>
          </a:p>
        </p:txBody>
      </p:sp>
      <p:sp>
        <p:nvSpPr>
          <p:cNvPr id="52" name="Google Shape;52;p25"/>
          <p:cNvSpPr txBox="1">
            <a:spLocks noGrp="1"/>
          </p:cNvSpPr>
          <p:nvPr>
            <p:ph type="sldNum" idx="12"/>
          </p:nvPr>
        </p:nvSpPr>
        <p:spPr>
          <a:xfrm>
            <a:off x="6553200" y="4767264"/>
            <a:ext cx="2133600" cy="273900"/>
          </a:xfrm>
          <a:prstGeom prst="rect">
            <a:avLst/>
          </a:prstGeom>
          <a:noFill/>
          <a:ln>
            <a:noFill/>
          </a:ln>
        </p:spPr>
        <p:txBody>
          <a:bodyPr spcFirstLastPara="1" wrap="square" lIns="94100" tIns="47025" rIns="94100" bIns="47025" anchor="ctr" anchorCtr="0">
            <a:noAutofit/>
          </a:bodyPr>
          <a:lstStyle>
            <a:lvl1pPr marL="0" marR="0" lvl="0" indent="0" algn="r">
              <a:lnSpc>
                <a:spcPct val="100000"/>
              </a:lnSpc>
              <a:spcBef>
                <a:spcPts val="0"/>
              </a:spcBef>
              <a:spcAft>
                <a:spcPts val="0"/>
              </a:spcAft>
              <a:buClr>
                <a:srgbClr val="888888"/>
              </a:buClr>
              <a:buSzPts val="1200"/>
              <a:buFont typeface="Calibri" panose="020F050202020403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a:lnSpc>
                <a:spcPct val="100000"/>
              </a:lnSpc>
              <a:spcBef>
                <a:spcPts val="0"/>
              </a:spcBef>
              <a:spcAft>
                <a:spcPts val="0"/>
              </a:spcAft>
              <a:buClr>
                <a:srgbClr val="888888"/>
              </a:buClr>
              <a:buSzPts val="1200"/>
              <a:buFont typeface="Calibri" panose="020F050202020403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a:lnSpc>
                <a:spcPct val="100000"/>
              </a:lnSpc>
              <a:spcBef>
                <a:spcPts val="0"/>
              </a:spcBef>
              <a:spcAft>
                <a:spcPts val="0"/>
              </a:spcAft>
              <a:buClr>
                <a:srgbClr val="888888"/>
              </a:buClr>
              <a:buSzPts val="1200"/>
              <a:buFont typeface="Calibri" panose="020F050202020403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a:lnSpc>
                <a:spcPct val="100000"/>
              </a:lnSpc>
              <a:spcBef>
                <a:spcPts val="0"/>
              </a:spcBef>
              <a:spcAft>
                <a:spcPts val="0"/>
              </a:spcAft>
              <a:buClr>
                <a:srgbClr val="888888"/>
              </a:buClr>
              <a:buSzPts val="1200"/>
              <a:buFont typeface="Calibri" panose="020F050202020403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a:lnSpc>
                <a:spcPct val="100000"/>
              </a:lnSpc>
              <a:spcBef>
                <a:spcPts val="0"/>
              </a:spcBef>
              <a:spcAft>
                <a:spcPts val="0"/>
              </a:spcAft>
              <a:buClr>
                <a:srgbClr val="888888"/>
              </a:buClr>
              <a:buSzPts val="1200"/>
              <a:buFont typeface="Calibri" panose="020F050202020403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a:lnSpc>
                <a:spcPct val="100000"/>
              </a:lnSpc>
              <a:spcBef>
                <a:spcPts val="0"/>
              </a:spcBef>
              <a:spcAft>
                <a:spcPts val="0"/>
              </a:spcAft>
              <a:buClr>
                <a:srgbClr val="888888"/>
              </a:buClr>
              <a:buSzPts val="1200"/>
              <a:buFont typeface="Calibri" panose="020F050202020403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a:lnSpc>
                <a:spcPct val="100000"/>
              </a:lnSpc>
              <a:spcBef>
                <a:spcPts val="0"/>
              </a:spcBef>
              <a:spcAft>
                <a:spcPts val="0"/>
              </a:spcAft>
              <a:buClr>
                <a:srgbClr val="888888"/>
              </a:buClr>
              <a:buSzPts val="1200"/>
              <a:buFont typeface="Calibri" panose="020F050202020403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a:lnSpc>
                <a:spcPct val="100000"/>
              </a:lnSpc>
              <a:spcBef>
                <a:spcPts val="0"/>
              </a:spcBef>
              <a:spcAft>
                <a:spcPts val="0"/>
              </a:spcAft>
              <a:buClr>
                <a:srgbClr val="888888"/>
              </a:buClr>
              <a:buSzPts val="1200"/>
              <a:buFont typeface="Calibri" panose="020F050202020403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a:lnSpc>
                <a:spcPct val="100000"/>
              </a:lnSpc>
              <a:spcBef>
                <a:spcPts val="0"/>
              </a:spcBef>
              <a:spcAft>
                <a:spcPts val="0"/>
              </a:spcAft>
              <a:buClr>
                <a:srgbClr val="888888"/>
              </a:buClr>
              <a:buSzPts val="1200"/>
              <a:buFont typeface="Calibri" panose="020F050202020403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vertTitleAndTx" matchingName="Vertical Title and Text">
  <p:cSld name="VERTICAL_TITLE_AND_VERTICAL_TEXT">
    <p:spTree>
      <p:nvGrpSpPr>
        <p:cNvPr id="1" name="Shape 53"/>
        <p:cNvGrpSpPr/>
        <p:nvPr/>
      </p:nvGrpSpPr>
      <p:grpSpPr>
        <a:xfrm>
          <a:off x="0" y="0"/>
          <a:ext cx="0" cy="0"/>
          <a:chOff x="0" y="0"/>
          <a:chExt cx="0" cy="0"/>
        </a:xfrm>
      </p:grpSpPr>
      <p:sp>
        <p:nvSpPr>
          <p:cNvPr id="54" name="Google Shape;54;p26"/>
          <p:cNvSpPr txBox="1">
            <a:spLocks noGrp="1"/>
          </p:cNvSpPr>
          <p:nvPr>
            <p:ph type="title"/>
          </p:nvPr>
        </p:nvSpPr>
        <p:spPr>
          <a:xfrm rot="5400000">
            <a:off x="5463751" y="1371630"/>
            <a:ext cx="4388700" cy="2057400"/>
          </a:xfrm>
          <a:prstGeom prst="rect">
            <a:avLst/>
          </a:prstGeom>
          <a:noFill/>
          <a:ln>
            <a:noFill/>
          </a:ln>
        </p:spPr>
        <p:txBody>
          <a:bodyPr spcFirstLastPara="1" wrap="square" lIns="94100" tIns="47025" rIns="94100" bIns="47025" anchor="ctr" anchorCtr="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5" name="Google Shape;55;p26"/>
          <p:cNvSpPr txBox="1">
            <a:spLocks noGrp="1"/>
          </p:cNvSpPr>
          <p:nvPr>
            <p:ph type="body" idx="1"/>
          </p:nvPr>
        </p:nvSpPr>
        <p:spPr>
          <a:xfrm rot="5400000">
            <a:off x="1272750" y="-609570"/>
            <a:ext cx="4388700" cy="6019800"/>
          </a:xfrm>
          <a:prstGeom prst="rect">
            <a:avLst/>
          </a:prstGeom>
          <a:noFill/>
          <a:ln>
            <a:noFill/>
          </a:ln>
        </p:spPr>
        <p:txBody>
          <a:bodyPr spcFirstLastPara="1" wrap="square" lIns="94100" tIns="47025" rIns="94100" bIns="47025" anchor="t" anchorCtr="0">
            <a:noAutofit/>
          </a:bodyPr>
          <a:lstStyle>
            <a:lvl1pPr marL="457200" lvl="0" indent="-342900" algn="l">
              <a:lnSpc>
                <a:spcPct val="100000"/>
              </a:lnSpc>
              <a:spcBef>
                <a:spcPts val="80"/>
              </a:spcBef>
              <a:spcAft>
                <a:spcPts val="0"/>
              </a:spcAft>
              <a:buClr>
                <a:schemeClr val="dk1"/>
              </a:buClr>
              <a:buSzPts val="1800"/>
              <a:buChar char="•"/>
              <a:defRPr/>
            </a:lvl1pPr>
            <a:lvl2pPr marL="914400" lvl="1" indent="-342900" algn="l">
              <a:lnSpc>
                <a:spcPct val="100000"/>
              </a:lnSpc>
              <a:spcBef>
                <a:spcPts val="80"/>
              </a:spcBef>
              <a:spcAft>
                <a:spcPts val="0"/>
              </a:spcAft>
              <a:buClr>
                <a:schemeClr val="dk1"/>
              </a:buClr>
              <a:buSzPts val="1800"/>
              <a:buChar char="–"/>
              <a:defRPr/>
            </a:lvl2pPr>
            <a:lvl3pPr marL="1371600" lvl="2" indent="-342900" algn="l">
              <a:lnSpc>
                <a:spcPct val="100000"/>
              </a:lnSpc>
              <a:spcBef>
                <a:spcPts val="80"/>
              </a:spcBef>
              <a:spcAft>
                <a:spcPts val="0"/>
              </a:spcAft>
              <a:buClr>
                <a:schemeClr val="dk1"/>
              </a:buClr>
              <a:buSzPts val="1800"/>
              <a:buChar char="•"/>
              <a:defRPr/>
            </a:lvl3pPr>
            <a:lvl4pPr marL="1828800" lvl="3" indent="-342900" algn="l">
              <a:lnSpc>
                <a:spcPct val="100000"/>
              </a:lnSpc>
              <a:spcBef>
                <a:spcPts val="80"/>
              </a:spcBef>
              <a:spcAft>
                <a:spcPts val="0"/>
              </a:spcAft>
              <a:buClr>
                <a:schemeClr val="dk1"/>
              </a:buClr>
              <a:buSzPts val="1800"/>
              <a:buChar char="–"/>
              <a:defRPr/>
            </a:lvl4pPr>
            <a:lvl5pPr marL="2286000" lvl="4" indent="-342900" algn="l">
              <a:lnSpc>
                <a:spcPct val="100000"/>
              </a:lnSpc>
              <a:spcBef>
                <a:spcPts val="80"/>
              </a:spcBef>
              <a:spcAft>
                <a:spcPts val="0"/>
              </a:spcAft>
              <a:buClr>
                <a:schemeClr val="dk1"/>
              </a:buClr>
              <a:buSzPts val="1800"/>
              <a:buChar char="»"/>
              <a:defRPr/>
            </a:lvl5pPr>
            <a:lvl6pPr marL="2743200" lvl="5" indent="-342900" algn="l">
              <a:lnSpc>
                <a:spcPct val="100000"/>
              </a:lnSpc>
              <a:spcBef>
                <a:spcPts val="80"/>
              </a:spcBef>
              <a:spcAft>
                <a:spcPts val="0"/>
              </a:spcAft>
              <a:buClr>
                <a:schemeClr val="dk1"/>
              </a:buClr>
              <a:buSzPts val="1800"/>
              <a:buChar char="•"/>
              <a:defRPr/>
            </a:lvl6pPr>
            <a:lvl7pPr marL="3200400" lvl="6" indent="-342900" algn="l">
              <a:lnSpc>
                <a:spcPct val="100000"/>
              </a:lnSpc>
              <a:spcBef>
                <a:spcPts val="80"/>
              </a:spcBef>
              <a:spcAft>
                <a:spcPts val="0"/>
              </a:spcAft>
              <a:buClr>
                <a:schemeClr val="dk1"/>
              </a:buClr>
              <a:buSzPts val="1800"/>
              <a:buChar char="•"/>
              <a:defRPr/>
            </a:lvl7pPr>
            <a:lvl8pPr marL="3657600" lvl="7" indent="-342900" algn="l">
              <a:lnSpc>
                <a:spcPct val="100000"/>
              </a:lnSpc>
              <a:spcBef>
                <a:spcPts val="80"/>
              </a:spcBef>
              <a:spcAft>
                <a:spcPts val="0"/>
              </a:spcAft>
              <a:buClr>
                <a:schemeClr val="dk1"/>
              </a:buClr>
              <a:buSzPts val="1800"/>
              <a:buChar char="•"/>
              <a:defRPr/>
            </a:lvl8pPr>
            <a:lvl9pPr marL="4114800" lvl="8" indent="-342900" algn="l">
              <a:lnSpc>
                <a:spcPct val="100000"/>
              </a:lnSpc>
              <a:spcBef>
                <a:spcPts val="80"/>
              </a:spcBef>
              <a:spcAft>
                <a:spcPts val="0"/>
              </a:spcAft>
              <a:buClr>
                <a:schemeClr val="dk1"/>
              </a:buClr>
              <a:buSzPts val="1800"/>
              <a:buChar char="•"/>
              <a:defRPr/>
            </a:lvl9pPr>
          </a:lstStyle>
          <a:p/>
        </p:txBody>
      </p:sp>
      <p:sp>
        <p:nvSpPr>
          <p:cNvPr id="56" name="Google Shape;56;p26"/>
          <p:cNvSpPr txBox="1">
            <a:spLocks noGrp="1"/>
          </p:cNvSpPr>
          <p:nvPr>
            <p:ph type="dt" idx="10"/>
          </p:nvPr>
        </p:nvSpPr>
        <p:spPr>
          <a:xfrm>
            <a:off x="457200" y="4767264"/>
            <a:ext cx="2133600" cy="273900"/>
          </a:xfrm>
          <a:prstGeom prst="rect">
            <a:avLst/>
          </a:prstGeom>
          <a:noFill/>
          <a:ln>
            <a:noFill/>
          </a:ln>
        </p:spPr>
        <p:txBody>
          <a:bodyPr spcFirstLastPara="1" wrap="square" lIns="94100" tIns="47025" rIns="94100" bIns="47025" anchor="ctr" anchorCtr="0">
            <a:noAutofit/>
          </a:bodyPr>
          <a:lstStyle>
            <a:lvl1pPr lvl="0" algn="l">
              <a:lnSpc>
                <a:spcPct val="100000"/>
              </a:lnSpc>
              <a:spcBef>
                <a:spcPts val="0"/>
              </a:spcBef>
              <a:spcAft>
                <a:spcPts val="0"/>
              </a:spcAft>
              <a:buClr>
                <a:srgbClr val="888888"/>
              </a:buClr>
              <a:buSzPts val="1400"/>
              <a:buFont typeface="Calibri" panose="020F0502020204030204"/>
              <a:buNone/>
              <a:defRPr/>
            </a:lvl1pPr>
            <a:lvl2pPr lvl="1" algn="l">
              <a:lnSpc>
                <a:spcPct val="100000"/>
              </a:lnSpc>
              <a:spcBef>
                <a:spcPts val="0"/>
              </a:spcBef>
              <a:spcAft>
                <a:spcPts val="0"/>
              </a:spcAft>
              <a:buClr>
                <a:schemeClr val="dk1"/>
              </a:buClr>
              <a:buSzPts val="1400"/>
              <a:buFont typeface="Calibri" panose="020F0502020204030204"/>
              <a:buNone/>
              <a:defRPr/>
            </a:lvl2pPr>
            <a:lvl3pPr lvl="2" algn="l">
              <a:lnSpc>
                <a:spcPct val="100000"/>
              </a:lnSpc>
              <a:spcBef>
                <a:spcPts val="0"/>
              </a:spcBef>
              <a:spcAft>
                <a:spcPts val="0"/>
              </a:spcAft>
              <a:buClr>
                <a:schemeClr val="dk1"/>
              </a:buClr>
              <a:buSzPts val="1400"/>
              <a:buFont typeface="Calibri" panose="020F0502020204030204"/>
              <a:buNone/>
              <a:defRPr/>
            </a:lvl3pPr>
            <a:lvl4pPr lvl="3" algn="l">
              <a:lnSpc>
                <a:spcPct val="100000"/>
              </a:lnSpc>
              <a:spcBef>
                <a:spcPts val="0"/>
              </a:spcBef>
              <a:spcAft>
                <a:spcPts val="0"/>
              </a:spcAft>
              <a:buClr>
                <a:schemeClr val="dk1"/>
              </a:buClr>
              <a:buSzPts val="1400"/>
              <a:buFont typeface="Calibri" panose="020F0502020204030204"/>
              <a:buNone/>
              <a:defRPr/>
            </a:lvl4pPr>
            <a:lvl5pPr lvl="4" algn="l">
              <a:lnSpc>
                <a:spcPct val="100000"/>
              </a:lnSpc>
              <a:spcBef>
                <a:spcPts val="0"/>
              </a:spcBef>
              <a:spcAft>
                <a:spcPts val="0"/>
              </a:spcAft>
              <a:buClr>
                <a:schemeClr val="dk1"/>
              </a:buClr>
              <a:buSzPts val="1400"/>
              <a:buFont typeface="Calibri" panose="020F0502020204030204"/>
              <a:buNone/>
              <a:defRPr/>
            </a:lvl5pPr>
            <a:lvl6pPr lvl="5" algn="l">
              <a:lnSpc>
                <a:spcPct val="100000"/>
              </a:lnSpc>
              <a:spcBef>
                <a:spcPts val="0"/>
              </a:spcBef>
              <a:spcAft>
                <a:spcPts val="0"/>
              </a:spcAft>
              <a:buClr>
                <a:schemeClr val="dk1"/>
              </a:buClr>
              <a:buSzPts val="1400"/>
              <a:buFont typeface="Calibri" panose="020F0502020204030204"/>
              <a:buNone/>
              <a:defRPr/>
            </a:lvl6pPr>
            <a:lvl7pPr lvl="6" algn="l">
              <a:lnSpc>
                <a:spcPct val="100000"/>
              </a:lnSpc>
              <a:spcBef>
                <a:spcPts val="0"/>
              </a:spcBef>
              <a:spcAft>
                <a:spcPts val="0"/>
              </a:spcAft>
              <a:buClr>
                <a:schemeClr val="dk1"/>
              </a:buClr>
              <a:buSzPts val="1400"/>
              <a:buFont typeface="Calibri" panose="020F0502020204030204"/>
              <a:buNone/>
              <a:defRPr/>
            </a:lvl7pPr>
            <a:lvl8pPr lvl="7" algn="l">
              <a:lnSpc>
                <a:spcPct val="100000"/>
              </a:lnSpc>
              <a:spcBef>
                <a:spcPts val="0"/>
              </a:spcBef>
              <a:spcAft>
                <a:spcPts val="0"/>
              </a:spcAft>
              <a:buClr>
                <a:schemeClr val="dk1"/>
              </a:buClr>
              <a:buSzPts val="1400"/>
              <a:buFont typeface="Calibri" panose="020F0502020204030204"/>
              <a:buNone/>
              <a:defRPr/>
            </a:lvl8pPr>
            <a:lvl9pPr lvl="8" algn="l">
              <a:lnSpc>
                <a:spcPct val="100000"/>
              </a:lnSpc>
              <a:spcBef>
                <a:spcPts val="0"/>
              </a:spcBef>
              <a:spcAft>
                <a:spcPts val="0"/>
              </a:spcAft>
              <a:buClr>
                <a:schemeClr val="dk1"/>
              </a:buClr>
              <a:buSzPts val="1400"/>
              <a:buFont typeface="Calibri" panose="020F0502020204030204"/>
              <a:buNone/>
              <a:defRPr/>
            </a:lvl9pPr>
          </a:lstStyle>
          <a:p/>
        </p:txBody>
      </p:sp>
      <p:sp>
        <p:nvSpPr>
          <p:cNvPr id="57" name="Google Shape;57;p26"/>
          <p:cNvSpPr txBox="1">
            <a:spLocks noGrp="1"/>
          </p:cNvSpPr>
          <p:nvPr>
            <p:ph type="ftr" idx="11"/>
          </p:nvPr>
        </p:nvSpPr>
        <p:spPr>
          <a:xfrm>
            <a:off x="3124200" y="4767264"/>
            <a:ext cx="2895600" cy="273900"/>
          </a:xfrm>
          <a:prstGeom prst="rect">
            <a:avLst/>
          </a:prstGeom>
          <a:noFill/>
          <a:ln>
            <a:noFill/>
          </a:ln>
        </p:spPr>
        <p:txBody>
          <a:bodyPr spcFirstLastPara="1" wrap="square" lIns="94100" tIns="47025" rIns="94100" bIns="47025" anchor="ctr" anchorCtr="0">
            <a:noAutofit/>
          </a:bodyPr>
          <a:lstStyle>
            <a:lvl1pPr lvl="0" algn="ctr">
              <a:lnSpc>
                <a:spcPct val="100000"/>
              </a:lnSpc>
              <a:spcBef>
                <a:spcPts val="0"/>
              </a:spcBef>
              <a:spcAft>
                <a:spcPts val="0"/>
              </a:spcAft>
              <a:buClr>
                <a:srgbClr val="888888"/>
              </a:buClr>
              <a:buSzPts val="1400"/>
              <a:buFont typeface="Calibri" panose="020F0502020204030204"/>
              <a:buNone/>
              <a:defRPr/>
            </a:lvl1pPr>
            <a:lvl2pPr lvl="1" algn="l">
              <a:lnSpc>
                <a:spcPct val="100000"/>
              </a:lnSpc>
              <a:spcBef>
                <a:spcPts val="0"/>
              </a:spcBef>
              <a:spcAft>
                <a:spcPts val="0"/>
              </a:spcAft>
              <a:buClr>
                <a:schemeClr val="dk1"/>
              </a:buClr>
              <a:buSzPts val="1400"/>
              <a:buFont typeface="Calibri" panose="020F0502020204030204"/>
              <a:buNone/>
              <a:defRPr/>
            </a:lvl2pPr>
            <a:lvl3pPr lvl="2" algn="l">
              <a:lnSpc>
                <a:spcPct val="100000"/>
              </a:lnSpc>
              <a:spcBef>
                <a:spcPts val="0"/>
              </a:spcBef>
              <a:spcAft>
                <a:spcPts val="0"/>
              </a:spcAft>
              <a:buClr>
                <a:schemeClr val="dk1"/>
              </a:buClr>
              <a:buSzPts val="1400"/>
              <a:buFont typeface="Calibri" panose="020F0502020204030204"/>
              <a:buNone/>
              <a:defRPr/>
            </a:lvl3pPr>
            <a:lvl4pPr lvl="3" algn="l">
              <a:lnSpc>
                <a:spcPct val="100000"/>
              </a:lnSpc>
              <a:spcBef>
                <a:spcPts val="0"/>
              </a:spcBef>
              <a:spcAft>
                <a:spcPts val="0"/>
              </a:spcAft>
              <a:buClr>
                <a:schemeClr val="dk1"/>
              </a:buClr>
              <a:buSzPts val="1400"/>
              <a:buFont typeface="Calibri" panose="020F0502020204030204"/>
              <a:buNone/>
              <a:defRPr/>
            </a:lvl4pPr>
            <a:lvl5pPr lvl="4" algn="l">
              <a:lnSpc>
                <a:spcPct val="100000"/>
              </a:lnSpc>
              <a:spcBef>
                <a:spcPts val="0"/>
              </a:spcBef>
              <a:spcAft>
                <a:spcPts val="0"/>
              </a:spcAft>
              <a:buClr>
                <a:schemeClr val="dk1"/>
              </a:buClr>
              <a:buSzPts val="1400"/>
              <a:buFont typeface="Calibri" panose="020F0502020204030204"/>
              <a:buNone/>
              <a:defRPr/>
            </a:lvl5pPr>
            <a:lvl6pPr lvl="5" algn="l">
              <a:lnSpc>
                <a:spcPct val="100000"/>
              </a:lnSpc>
              <a:spcBef>
                <a:spcPts val="0"/>
              </a:spcBef>
              <a:spcAft>
                <a:spcPts val="0"/>
              </a:spcAft>
              <a:buClr>
                <a:schemeClr val="dk1"/>
              </a:buClr>
              <a:buSzPts val="1400"/>
              <a:buFont typeface="Calibri" panose="020F0502020204030204"/>
              <a:buNone/>
              <a:defRPr/>
            </a:lvl6pPr>
            <a:lvl7pPr lvl="6" algn="l">
              <a:lnSpc>
                <a:spcPct val="100000"/>
              </a:lnSpc>
              <a:spcBef>
                <a:spcPts val="0"/>
              </a:spcBef>
              <a:spcAft>
                <a:spcPts val="0"/>
              </a:spcAft>
              <a:buClr>
                <a:schemeClr val="dk1"/>
              </a:buClr>
              <a:buSzPts val="1400"/>
              <a:buFont typeface="Calibri" panose="020F0502020204030204"/>
              <a:buNone/>
              <a:defRPr/>
            </a:lvl7pPr>
            <a:lvl8pPr lvl="7" algn="l">
              <a:lnSpc>
                <a:spcPct val="100000"/>
              </a:lnSpc>
              <a:spcBef>
                <a:spcPts val="0"/>
              </a:spcBef>
              <a:spcAft>
                <a:spcPts val="0"/>
              </a:spcAft>
              <a:buClr>
                <a:schemeClr val="dk1"/>
              </a:buClr>
              <a:buSzPts val="1400"/>
              <a:buFont typeface="Calibri" panose="020F0502020204030204"/>
              <a:buNone/>
              <a:defRPr/>
            </a:lvl8pPr>
            <a:lvl9pPr lvl="8" algn="l">
              <a:lnSpc>
                <a:spcPct val="100000"/>
              </a:lnSpc>
              <a:spcBef>
                <a:spcPts val="0"/>
              </a:spcBef>
              <a:spcAft>
                <a:spcPts val="0"/>
              </a:spcAft>
              <a:buClr>
                <a:schemeClr val="dk1"/>
              </a:buClr>
              <a:buSzPts val="1400"/>
              <a:buFont typeface="Calibri" panose="020F0502020204030204"/>
              <a:buNone/>
              <a:defRPr/>
            </a:lvl9pPr>
          </a:lstStyle>
          <a:p>
            <a:r>
              <a:rPr lang="en-US"/>
              <a:t>Department of Computer Science and Engineering</a:t>
            </a:r>
            <a:endParaRPr lang="en-US"/>
          </a:p>
        </p:txBody>
      </p:sp>
      <p:sp>
        <p:nvSpPr>
          <p:cNvPr id="58" name="Google Shape;58;p26"/>
          <p:cNvSpPr txBox="1">
            <a:spLocks noGrp="1"/>
          </p:cNvSpPr>
          <p:nvPr>
            <p:ph type="sldNum" idx="12"/>
          </p:nvPr>
        </p:nvSpPr>
        <p:spPr>
          <a:xfrm>
            <a:off x="6553200" y="4767264"/>
            <a:ext cx="2133600" cy="273900"/>
          </a:xfrm>
          <a:prstGeom prst="rect">
            <a:avLst/>
          </a:prstGeom>
          <a:noFill/>
          <a:ln>
            <a:noFill/>
          </a:ln>
        </p:spPr>
        <p:txBody>
          <a:bodyPr spcFirstLastPara="1" wrap="square" lIns="94100" tIns="47025" rIns="94100" bIns="47025" anchor="ctr" anchorCtr="0">
            <a:noAutofit/>
          </a:bodyPr>
          <a:lstStyle>
            <a:lvl1pPr marL="0" marR="0" lvl="0" indent="0" algn="r">
              <a:lnSpc>
                <a:spcPct val="100000"/>
              </a:lnSpc>
              <a:spcBef>
                <a:spcPts val="0"/>
              </a:spcBef>
              <a:spcAft>
                <a:spcPts val="0"/>
              </a:spcAft>
              <a:buClr>
                <a:srgbClr val="888888"/>
              </a:buClr>
              <a:buSzPts val="1200"/>
              <a:buFont typeface="Calibri" panose="020F050202020403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a:lnSpc>
                <a:spcPct val="100000"/>
              </a:lnSpc>
              <a:spcBef>
                <a:spcPts val="0"/>
              </a:spcBef>
              <a:spcAft>
                <a:spcPts val="0"/>
              </a:spcAft>
              <a:buClr>
                <a:srgbClr val="888888"/>
              </a:buClr>
              <a:buSzPts val="1200"/>
              <a:buFont typeface="Calibri" panose="020F050202020403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a:lnSpc>
                <a:spcPct val="100000"/>
              </a:lnSpc>
              <a:spcBef>
                <a:spcPts val="0"/>
              </a:spcBef>
              <a:spcAft>
                <a:spcPts val="0"/>
              </a:spcAft>
              <a:buClr>
                <a:srgbClr val="888888"/>
              </a:buClr>
              <a:buSzPts val="1200"/>
              <a:buFont typeface="Calibri" panose="020F050202020403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a:lnSpc>
                <a:spcPct val="100000"/>
              </a:lnSpc>
              <a:spcBef>
                <a:spcPts val="0"/>
              </a:spcBef>
              <a:spcAft>
                <a:spcPts val="0"/>
              </a:spcAft>
              <a:buClr>
                <a:srgbClr val="888888"/>
              </a:buClr>
              <a:buSzPts val="1200"/>
              <a:buFont typeface="Calibri" panose="020F050202020403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a:lnSpc>
                <a:spcPct val="100000"/>
              </a:lnSpc>
              <a:spcBef>
                <a:spcPts val="0"/>
              </a:spcBef>
              <a:spcAft>
                <a:spcPts val="0"/>
              </a:spcAft>
              <a:buClr>
                <a:srgbClr val="888888"/>
              </a:buClr>
              <a:buSzPts val="1200"/>
              <a:buFont typeface="Calibri" panose="020F050202020403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a:lnSpc>
                <a:spcPct val="100000"/>
              </a:lnSpc>
              <a:spcBef>
                <a:spcPts val="0"/>
              </a:spcBef>
              <a:spcAft>
                <a:spcPts val="0"/>
              </a:spcAft>
              <a:buClr>
                <a:srgbClr val="888888"/>
              </a:buClr>
              <a:buSzPts val="1200"/>
              <a:buFont typeface="Calibri" panose="020F050202020403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a:lnSpc>
                <a:spcPct val="100000"/>
              </a:lnSpc>
              <a:spcBef>
                <a:spcPts val="0"/>
              </a:spcBef>
              <a:spcAft>
                <a:spcPts val="0"/>
              </a:spcAft>
              <a:buClr>
                <a:srgbClr val="888888"/>
              </a:buClr>
              <a:buSzPts val="1200"/>
              <a:buFont typeface="Calibri" panose="020F050202020403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a:lnSpc>
                <a:spcPct val="100000"/>
              </a:lnSpc>
              <a:spcBef>
                <a:spcPts val="0"/>
              </a:spcBef>
              <a:spcAft>
                <a:spcPts val="0"/>
              </a:spcAft>
              <a:buClr>
                <a:srgbClr val="888888"/>
              </a:buClr>
              <a:buSzPts val="1200"/>
              <a:buFont typeface="Calibri" panose="020F050202020403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a:lnSpc>
                <a:spcPct val="100000"/>
              </a:lnSpc>
              <a:spcBef>
                <a:spcPts val="0"/>
              </a:spcBef>
              <a:spcAft>
                <a:spcPts val="0"/>
              </a:spcAft>
              <a:buClr>
                <a:srgbClr val="888888"/>
              </a:buClr>
              <a:buSzPts val="1200"/>
              <a:buFont typeface="Calibri" panose="020F050202020403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7" Type="http://schemas.openxmlformats.org/officeDocument/2006/relationships/image" Target="../media/image1.png"/><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7"/>
          <a:stretch>
            <a:fillRect/>
          </a:stretch>
        </a:blipFill>
        <a:effectLst/>
      </p:bgPr>
    </p:bg>
    <p:spTree>
      <p:nvGrpSpPr>
        <p:cNvPr id="1" name="Shape 5"/>
        <p:cNvGrpSpPr/>
        <p:nvPr/>
      </p:nvGrpSpPr>
      <p:grpSpPr>
        <a:xfrm>
          <a:off x="0" y="0"/>
          <a:ext cx="0" cy="0"/>
          <a:chOff x="0" y="0"/>
          <a:chExt cx="0" cy="0"/>
        </a:xfrm>
      </p:grpSpPr>
      <p:sp>
        <p:nvSpPr>
          <p:cNvPr id="6" name="Google Shape;6;p19"/>
          <p:cNvSpPr txBox="1">
            <a:spLocks noGrp="1"/>
          </p:cNvSpPr>
          <p:nvPr>
            <p:ph type="title"/>
          </p:nvPr>
        </p:nvSpPr>
        <p:spPr>
          <a:xfrm>
            <a:off x="457200" y="205978"/>
            <a:ext cx="8229600" cy="857400"/>
          </a:xfrm>
          <a:prstGeom prst="rect">
            <a:avLst/>
          </a:prstGeom>
          <a:noFill/>
          <a:ln>
            <a:noFill/>
          </a:ln>
        </p:spPr>
        <p:txBody>
          <a:bodyPr spcFirstLastPara="1" wrap="square" lIns="94100" tIns="47025" rIns="94100" bIns="47025" anchor="ctr" anchorCtr="0">
            <a:noAutofit/>
          </a:bodyPr>
          <a:lstStyle>
            <a:lvl1pPr marR="0" lvl="0" algn="ctr" rtl="0">
              <a:lnSpc>
                <a:spcPct val="100000"/>
              </a:lnSpc>
              <a:spcBef>
                <a:spcPts val="0"/>
              </a:spcBef>
              <a:spcAft>
                <a:spcPts val="0"/>
              </a:spcAft>
              <a:buClr>
                <a:schemeClr val="dk1"/>
              </a:buClr>
              <a:buSzPts val="20700"/>
              <a:buFont typeface="Calibri" panose="020F0502020204030204"/>
              <a:buNone/>
              <a:defRPr sz="207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 name="Google Shape;7;p19"/>
          <p:cNvSpPr txBox="1">
            <a:spLocks noGrp="1"/>
          </p:cNvSpPr>
          <p:nvPr>
            <p:ph type="body" idx="1"/>
          </p:nvPr>
        </p:nvSpPr>
        <p:spPr>
          <a:xfrm>
            <a:off x="457200" y="1200152"/>
            <a:ext cx="8229600" cy="3394500"/>
          </a:xfrm>
          <a:prstGeom prst="rect">
            <a:avLst/>
          </a:prstGeom>
          <a:noFill/>
          <a:ln>
            <a:noFill/>
          </a:ln>
        </p:spPr>
        <p:txBody>
          <a:bodyPr spcFirstLastPara="1" wrap="square" lIns="94100" tIns="47025" rIns="94100" bIns="47025" anchor="t" anchorCtr="0">
            <a:noAutofit/>
          </a:bodyPr>
          <a:lstStyle>
            <a:lvl1pPr marL="457200" marR="0" lvl="0" indent="-1187450" algn="l" rtl="0">
              <a:lnSpc>
                <a:spcPct val="100000"/>
              </a:lnSpc>
              <a:spcBef>
                <a:spcPts val="3020"/>
              </a:spcBef>
              <a:spcAft>
                <a:spcPts val="0"/>
              </a:spcAft>
              <a:buClr>
                <a:schemeClr val="dk1"/>
              </a:buClr>
              <a:buSzPts val="15100"/>
              <a:buFont typeface="Arial" panose="020B0604020202020204"/>
              <a:buChar char="•"/>
              <a:defRPr sz="151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1066800" algn="l" rtl="0">
              <a:lnSpc>
                <a:spcPct val="100000"/>
              </a:lnSpc>
              <a:spcBef>
                <a:spcPts val="2640"/>
              </a:spcBef>
              <a:spcAft>
                <a:spcPts val="0"/>
              </a:spcAft>
              <a:buClr>
                <a:schemeClr val="dk1"/>
              </a:buClr>
              <a:buSzPts val="13200"/>
              <a:buFont typeface="Arial" panose="020B0604020202020204"/>
              <a:buChar char="–"/>
              <a:defRPr sz="13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946150" algn="l" rtl="0">
              <a:lnSpc>
                <a:spcPct val="100000"/>
              </a:lnSpc>
              <a:spcBef>
                <a:spcPts val="2260"/>
              </a:spcBef>
              <a:spcAft>
                <a:spcPts val="0"/>
              </a:spcAft>
              <a:buClr>
                <a:schemeClr val="dk1"/>
              </a:buClr>
              <a:buSzPts val="11300"/>
              <a:buFont typeface="Arial" panose="020B0604020202020204"/>
              <a:buChar char="•"/>
              <a:defRPr sz="113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825500" algn="l" rtl="0">
              <a:lnSpc>
                <a:spcPct val="100000"/>
              </a:lnSpc>
              <a:spcBef>
                <a:spcPts val="1880"/>
              </a:spcBef>
              <a:spcAft>
                <a:spcPts val="0"/>
              </a:spcAft>
              <a:buClr>
                <a:schemeClr val="dk1"/>
              </a:buClr>
              <a:buSzPts val="9400"/>
              <a:buFont typeface="Arial" panose="020B0604020202020204"/>
              <a:buChar char="–"/>
              <a:defRPr sz="9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825500" algn="l" rtl="0">
              <a:lnSpc>
                <a:spcPct val="100000"/>
              </a:lnSpc>
              <a:spcBef>
                <a:spcPts val="1880"/>
              </a:spcBef>
              <a:spcAft>
                <a:spcPts val="0"/>
              </a:spcAft>
              <a:buClr>
                <a:schemeClr val="dk1"/>
              </a:buClr>
              <a:buSzPts val="9400"/>
              <a:buFont typeface="Arial" panose="020B0604020202020204"/>
              <a:buChar char="»"/>
              <a:defRPr sz="9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825500" algn="l" rtl="0">
              <a:lnSpc>
                <a:spcPct val="100000"/>
              </a:lnSpc>
              <a:spcBef>
                <a:spcPts val="1880"/>
              </a:spcBef>
              <a:spcAft>
                <a:spcPts val="0"/>
              </a:spcAft>
              <a:buClr>
                <a:schemeClr val="dk1"/>
              </a:buClr>
              <a:buSzPts val="9400"/>
              <a:buFont typeface="Arial" panose="020B0604020202020204"/>
              <a:buChar char="•"/>
              <a:defRPr sz="9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825500" algn="l" rtl="0">
              <a:lnSpc>
                <a:spcPct val="100000"/>
              </a:lnSpc>
              <a:spcBef>
                <a:spcPts val="1880"/>
              </a:spcBef>
              <a:spcAft>
                <a:spcPts val="0"/>
              </a:spcAft>
              <a:buClr>
                <a:schemeClr val="dk1"/>
              </a:buClr>
              <a:buSzPts val="9400"/>
              <a:buFont typeface="Arial" panose="020B0604020202020204"/>
              <a:buChar char="•"/>
              <a:defRPr sz="9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825500" algn="l" rtl="0">
              <a:lnSpc>
                <a:spcPct val="100000"/>
              </a:lnSpc>
              <a:spcBef>
                <a:spcPts val="1880"/>
              </a:spcBef>
              <a:spcAft>
                <a:spcPts val="0"/>
              </a:spcAft>
              <a:buClr>
                <a:schemeClr val="dk1"/>
              </a:buClr>
              <a:buSzPts val="9400"/>
              <a:buFont typeface="Arial" panose="020B0604020202020204"/>
              <a:buChar char="•"/>
              <a:defRPr sz="9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825500" algn="l" rtl="0">
              <a:lnSpc>
                <a:spcPct val="100000"/>
              </a:lnSpc>
              <a:spcBef>
                <a:spcPts val="1880"/>
              </a:spcBef>
              <a:spcAft>
                <a:spcPts val="0"/>
              </a:spcAft>
              <a:buClr>
                <a:schemeClr val="dk1"/>
              </a:buClr>
              <a:buSzPts val="9400"/>
              <a:buFont typeface="Arial" panose="020B0604020202020204"/>
              <a:buChar char="•"/>
              <a:defRPr sz="9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8" name="Google Shape;8;p19"/>
          <p:cNvSpPr txBox="1">
            <a:spLocks noGrp="1"/>
          </p:cNvSpPr>
          <p:nvPr>
            <p:ph type="dt" idx="10"/>
          </p:nvPr>
        </p:nvSpPr>
        <p:spPr>
          <a:xfrm>
            <a:off x="457200" y="4767264"/>
            <a:ext cx="2133600" cy="273900"/>
          </a:xfrm>
          <a:prstGeom prst="rect">
            <a:avLst/>
          </a:prstGeom>
          <a:noFill/>
          <a:ln>
            <a:noFill/>
          </a:ln>
        </p:spPr>
        <p:txBody>
          <a:bodyPr spcFirstLastPara="1" wrap="square" lIns="94100" tIns="47025" rIns="94100" bIns="47025" anchor="ctr" anchorCtr="0">
            <a:noAutofit/>
          </a:bodyPr>
          <a:lstStyle>
            <a:lvl1pPr marR="0" lvl="0" algn="l" rtl="0">
              <a:lnSpc>
                <a:spcPct val="100000"/>
              </a:lnSpc>
              <a:spcBef>
                <a:spcPts val="0"/>
              </a:spcBef>
              <a:spcAft>
                <a:spcPts val="0"/>
              </a:spcAft>
              <a:buClr>
                <a:srgbClr val="888888"/>
              </a:buClr>
              <a:buSzPts val="1400"/>
              <a:buFont typeface="Calibri" panose="020F050202020403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R="0" lvl="1" algn="l" rtl="0">
              <a:lnSpc>
                <a:spcPct val="100000"/>
              </a:lnSpc>
              <a:spcBef>
                <a:spcPts val="0"/>
              </a:spcBef>
              <a:spcAft>
                <a:spcPts val="0"/>
              </a:spcAft>
              <a:buClr>
                <a:schemeClr val="dk1"/>
              </a:buClr>
              <a:buSzPts val="1400"/>
              <a:buFont typeface="Calibri" panose="020F0502020204030204"/>
              <a:buNone/>
              <a:defRPr sz="19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lnSpc>
                <a:spcPct val="100000"/>
              </a:lnSpc>
              <a:spcBef>
                <a:spcPts val="0"/>
              </a:spcBef>
              <a:spcAft>
                <a:spcPts val="0"/>
              </a:spcAft>
              <a:buClr>
                <a:schemeClr val="dk1"/>
              </a:buClr>
              <a:buSzPts val="1400"/>
              <a:buFont typeface="Calibri" panose="020F0502020204030204"/>
              <a:buNone/>
              <a:defRPr sz="19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lnSpc>
                <a:spcPct val="100000"/>
              </a:lnSpc>
              <a:spcBef>
                <a:spcPts val="0"/>
              </a:spcBef>
              <a:spcAft>
                <a:spcPts val="0"/>
              </a:spcAft>
              <a:buClr>
                <a:schemeClr val="dk1"/>
              </a:buClr>
              <a:buSzPts val="1400"/>
              <a:buFont typeface="Calibri" panose="020F0502020204030204"/>
              <a:buNone/>
              <a:defRPr sz="19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lnSpc>
                <a:spcPct val="100000"/>
              </a:lnSpc>
              <a:spcBef>
                <a:spcPts val="0"/>
              </a:spcBef>
              <a:spcAft>
                <a:spcPts val="0"/>
              </a:spcAft>
              <a:buClr>
                <a:schemeClr val="dk1"/>
              </a:buClr>
              <a:buSzPts val="1400"/>
              <a:buFont typeface="Calibri" panose="020F0502020204030204"/>
              <a:buNone/>
              <a:defRPr sz="19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lnSpc>
                <a:spcPct val="100000"/>
              </a:lnSpc>
              <a:spcBef>
                <a:spcPts val="0"/>
              </a:spcBef>
              <a:spcAft>
                <a:spcPts val="0"/>
              </a:spcAft>
              <a:buClr>
                <a:schemeClr val="dk1"/>
              </a:buClr>
              <a:buSzPts val="1400"/>
              <a:buFont typeface="Calibri" panose="020F0502020204030204"/>
              <a:buNone/>
              <a:defRPr sz="19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lnSpc>
                <a:spcPct val="100000"/>
              </a:lnSpc>
              <a:spcBef>
                <a:spcPts val="0"/>
              </a:spcBef>
              <a:spcAft>
                <a:spcPts val="0"/>
              </a:spcAft>
              <a:buClr>
                <a:schemeClr val="dk1"/>
              </a:buClr>
              <a:buSzPts val="1400"/>
              <a:buFont typeface="Calibri" panose="020F0502020204030204"/>
              <a:buNone/>
              <a:defRPr sz="19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lnSpc>
                <a:spcPct val="100000"/>
              </a:lnSpc>
              <a:spcBef>
                <a:spcPts val="0"/>
              </a:spcBef>
              <a:spcAft>
                <a:spcPts val="0"/>
              </a:spcAft>
              <a:buClr>
                <a:schemeClr val="dk1"/>
              </a:buClr>
              <a:buSzPts val="1400"/>
              <a:buFont typeface="Calibri" panose="020F0502020204030204"/>
              <a:buNone/>
              <a:defRPr sz="19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lnSpc>
                <a:spcPct val="100000"/>
              </a:lnSpc>
              <a:spcBef>
                <a:spcPts val="0"/>
              </a:spcBef>
              <a:spcAft>
                <a:spcPts val="0"/>
              </a:spcAft>
              <a:buClr>
                <a:schemeClr val="dk1"/>
              </a:buClr>
              <a:buSzPts val="1400"/>
              <a:buFont typeface="Calibri" panose="020F0502020204030204"/>
              <a:buNone/>
              <a:defRPr sz="19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9" name="Google Shape;9;p19"/>
          <p:cNvSpPr txBox="1">
            <a:spLocks noGrp="1"/>
          </p:cNvSpPr>
          <p:nvPr>
            <p:ph type="ftr" idx="11"/>
          </p:nvPr>
        </p:nvSpPr>
        <p:spPr>
          <a:xfrm>
            <a:off x="3124200" y="4767264"/>
            <a:ext cx="2895600" cy="273900"/>
          </a:xfrm>
          <a:prstGeom prst="rect">
            <a:avLst/>
          </a:prstGeom>
          <a:noFill/>
          <a:ln>
            <a:noFill/>
          </a:ln>
        </p:spPr>
        <p:txBody>
          <a:bodyPr spcFirstLastPara="1" wrap="square" lIns="94100" tIns="47025" rIns="94100" bIns="47025" anchor="ctr" anchorCtr="0">
            <a:noAutofit/>
          </a:bodyPr>
          <a:lstStyle>
            <a:lvl1pPr marR="0" lvl="0" algn="ctr" rtl="0">
              <a:lnSpc>
                <a:spcPct val="100000"/>
              </a:lnSpc>
              <a:spcBef>
                <a:spcPts val="0"/>
              </a:spcBef>
              <a:spcAft>
                <a:spcPts val="0"/>
              </a:spcAft>
              <a:buClr>
                <a:srgbClr val="888888"/>
              </a:buClr>
              <a:buSzPts val="1400"/>
              <a:buFont typeface="Calibri" panose="020F050202020403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R="0" lvl="1" algn="l" rtl="0">
              <a:lnSpc>
                <a:spcPct val="100000"/>
              </a:lnSpc>
              <a:spcBef>
                <a:spcPts val="0"/>
              </a:spcBef>
              <a:spcAft>
                <a:spcPts val="0"/>
              </a:spcAft>
              <a:buClr>
                <a:schemeClr val="dk1"/>
              </a:buClr>
              <a:buSzPts val="1400"/>
              <a:buFont typeface="Calibri" panose="020F0502020204030204"/>
              <a:buNone/>
              <a:defRPr sz="19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lnSpc>
                <a:spcPct val="100000"/>
              </a:lnSpc>
              <a:spcBef>
                <a:spcPts val="0"/>
              </a:spcBef>
              <a:spcAft>
                <a:spcPts val="0"/>
              </a:spcAft>
              <a:buClr>
                <a:schemeClr val="dk1"/>
              </a:buClr>
              <a:buSzPts val="1400"/>
              <a:buFont typeface="Calibri" panose="020F0502020204030204"/>
              <a:buNone/>
              <a:defRPr sz="19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lnSpc>
                <a:spcPct val="100000"/>
              </a:lnSpc>
              <a:spcBef>
                <a:spcPts val="0"/>
              </a:spcBef>
              <a:spcAft>
                <a:spcPts val="0"/>
              </a:spcAft>
              <a:buClr>
                <a:schemeClr val="dk1"/>
              </a:buClr>
              <a:buSzPts val="1400"/>
              <a:buFont typeface="Calibri" panose="020F0502020204030204"/>
              <a:buNone/>
              <a:defRPr sz="19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lnSpc>
                <a:spcPct val="100000"/>
              </a:lnSpc>
              <a:spcBef>
                <a:spcPts val="0"/>
              </a:spcBef>
              <a:spcAft>
                <a:spcPts val="0"/>
              </a:spcAft>
              <a:buClr>
                <a:schemeClr val="dk1"/>
              </a:buClr>
              <a:buSzPts val="1400"/>
              <a:buFont typeface="Calibri" panose="020F0502020204030204"/>
              <a:buNone/>
              <a:defRPr sz="19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lnSpc>
                <a:spcPct val="100000"/>
              </a:lnSpc>
              <a:spcBef>
                <a:spcPts val="0"/>
              </a:spcBef>
              <a:spcAft>
                <a:spcPts val="0"/>
              </a:spcAft>
              <a:buClr>
                <a:schemeClr val="dk1"/>
              </a:buClr>
              <a:buSzPts val="1400"/>
              <a:buFont typeface="Calibri" panose="020F0502020204030204"/>
              <a:buNone/>
              <a:defRPr sz="19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lnSpc>
                <a:spcPct val="100000"/>
              </a:lnSpc>
              <a:spcBef>
                <a:spcPts val="0"/>
              </a:spcBef>
              <a:spcAft>
                <a:spcPts val="0"/>
              </a:spcAft>
              <a:buClr>
                <a:schemeClr val="dk1"/>
              </a:buClr>
              <a:buSzPts val="1400"/>
              <a:buFont typeface="Calibri" panose="020F0502020204030204"/>
              <a:buNone/>
              <a:defRPr sz="19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lnSpc>
                <a:spcPct val="100000"/>
              </a:lnSpc>
              <a:spcBef>
                <a:spcPts val="0"/>
              </a:spcBef>
              <a:spcAft>
                <a:spcPts val="0"/>
              </a:spcAft>
              <a:buClr>
                <a:schemeClr val="dk1"/>
              </a:buClr>
              <a:buSzPts val="1400"/>
              <a:buFont typeface="Calibri" panose="020F0502020204030204"/>
              <a:buNone/>
              <a:defRPr sz="19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lnSpc>
                <a:spcPct val="100000"/>
              </a:lnSpc>
              <a:spcBef>
                <a:spcPts val="0"/>
              </a:spcBef>
              <a:spcAft>
                <a:spcPts val="0"/>
              </a:spcAft>
              <a:buClr>
                <a:schemeClr val="dk1"/>
              </a:buClr>
              <a:buSzPts val="1400"/>
              <a:buFont typeface="Calibri" panose="020F0502020204030204"/>
              <a:buNone/>
              <a:defRPr sz="19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r>
              <a:rPr lang="en-US"/>
              <a:t>Department of Computer Science and Engineering</a:t>
            </a:r>
            <a:endParaRPr lang="en-US"/>
          </a:p>
        </p:txBody>
      </p:sp>
      <p:sp>
        <p:nvSpPr>
          <p:cNvPr id="10" name="Google Shape;10;p19"/>
          <p:cNvSpPr txBox="1">
            <a:spLocks noGrp="1"/>
          </p:cNvSpPr>
          <p:nvPr>
            <p:ph type="sldNum" idx="12"/>
          </p:nvPr>
        </p:nvSpPr>
        <p:spPr>
          <a:xfrm>
            <a:off x="6553200" y="4767264"/>
            <a:ext cx="2133600" cy="273900"/>
          </a:xfrm>
          <a:prstGeom prst="rect">
            <a:avLst/>
          </a:prstGeom>
          <a:noFill/>
          <a:ln>
            <a:noFill/>
          </a:ln>
        </p:spPr>
        <p:txBody>
          <a:bodyPr spcFirstLastPara="1" wrap="square" lIns="94100" tIns="47025" rIns="94100" bIns="47025" anchor="ctr" anchorCtr="0">
            <a:noAutofit/>
          </a:bodyPr>
          <a:lstStyle>
            <a:lvl1pPr marL="0" marR="0" lvl="0"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fld>
            <a:endParaRPr lang="en-US"/>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p:hf hdr="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4.xml"/><Relationship Id="rId1"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4.xml"/><Relationship Id="rId1" Type="http://schemas.openxmlformats.org/officeDocument/2006/relationships/image" Target="../media/image3.png"/></Relationships>
</file>

<file path=ppt/slides/_rels/slide8.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4.xml"/><Relationship Id="rId2" Type="http://schemas.openxmlformats.org/officeDocument/2006/relationships/image" Target="../media/image5.png"/><Relationship Id="rId1"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4.xml"/><Relationship Id="rId1"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8" name="Google Shape;118;p1"/>
          <p:cNvSpPr txBox="1">
            <a:spLocks noGrp="1"/>
          </p:cNvSpPr>
          <p:nvPr>
            <p:ph type="body" idx="1"/>
          </p:nvPr>
        </p:nvSpPr>
        <p:spPr>
          <a:xfrm>
            <a:off x="642938" y="2196703"/>
            <a:ext cx="7815262" cy="2661047"/>
          </a:xfrm>
          <a:prstGeom prst="rect">
            <a:avLst/>
          </a:prstGeom>
          <a:noFill/>
          <a:ln>
            <a:noFill/>
          </a:ln>
        </p:spPr>
        <p:txBody>
          <a:bodyPr spcFirstLastPara="1" wrap="square" lIns="94100" tIns="47025" rIns="94100" bIns="47025" anchor="t" anchorCtr="0">
            <a:noAutofit/>
          </a:bodyPr>
          <a:lstStyle/>
          <a:p>
            <a:pPr marL="0" lvl="0" indent="0" algn="l" rtl="0">
              <a:lnSpc>
                <a:spcPct val="100000"/>
              </a:lnSpc>
              <a:spcBef>
                <a:spcPts val="3020"/>
              </a:spcBef>
              <a:spcAft>
                <a:spcPts val="0"/>
              </a:spcAft>
              <a:buSzPts val="15100"/>
              <a:buNone/>
            </a:pPr>
            <a:endParaRPr dirty="0"/>
          </a:p>
          <a:p>
            <a:pPr marL="457200" lvl="0" indent="501650" algn="l" rtl="0">
              <a:lnSpc>
                <a:spcPct val="100000"/>
              </a:lnSpc>
              <a:spcBef>
                <a:spcPts val="3020"/>
              </a:spcBef>
              <a:spcAft>
                <a:spcPts val="0"/>
              </a:spcAft>
              <a:buSzPts val="15100"/>
              <a:buNone/>
            </a:pPr>
            <a:endParaRPr dirty="0"/>
          </a:p>
        </p:txBody>
      </p:sp>
      <p:sp>
        <p:nvSpPr>
          <p:cNvPr id="119" name="Google Shape;119;p1"/>
          <p:cNvSpPr txBox="1">
            <a:spLocks noGrp="1"/>
          </p:cNvSpPr>
          <p:nvPr>
            <p:ph type="sldNum" idx="12"/>
          </p:nvPr>
        </p:nvSpPr>
        <p:spPr>
          <a:xfrm>
            <a:off x="6553200" y="4767264"/>
            <a:ext cx="2133600" cy="273900"/>
          </a:xfrm>
          <a:prstGeom prst="rect">
            <a:avLst/>
          </a:prstGeom>
          <a:noFill/>
          <a:ln>
            <a:noFill/>
          </a:ln>
        </p:spPr>
        <p:txBody>
          <a:bodyPr spcFirstLastPara="1" wrap="square" lIns="94100" tIns="47025" rIns="94100" bIns="47025" anchor="ctr" anchorCtr="0">
            <a:noAutofit/>
          </a:bodyPr>
          <a:lstStyle/>
          <a:p>
            <a:pPr marL="0" lvl="0" indent="0" algn="r" rtl="0">
              <a:lnSpc>
                <a:spcPct val="100000"/>
              </a:lnSpc>
              <a:spcBef>
                <a:spcPts val="0"/>
              </a:spcBef>
              <a:spcAft>
                <a:spcPts val="0"/>
              </a:spcAft>
              <a:buSzPts val="1200"/>
              <a:buNone/>
            </a:pPr>
            <a:fld id="{00000000-1234-1234-1234-123412341234}" type="slidenum">
              <a:rPr lang="en-US"/>
            </a:fld>
            <a:endParaRPr lang="en-US"/>
          </a:p>
        </p:txBody>
      </p:sp>
      <p:sp>
        <p:nvSpPr>
          <p:cNvPr id="4" name="Date Placeholder 3"/>
          <p:cNvSpPr>
            <a:spLocks noGrp="1"/>
          </p:cNvSpPr>
          <p:nvPr>
            <p:ph type="dt" idx="10"/>
          </p:nvPr>
        </p:nvSpPr>
        <p:spPr/>
        <p:txBody>
          <a:bodyPr/>
          <a:lstStyle/>
          <a:p>
            <a:endParaRPr lang="en-US"/>
          </a:p>
        </p:txBody>
      </p:sp>
      <p:sp>
        <p:nvSpPr>
          <p:cNvPr id="5" name="Footer Placeholder 4"/>
          <p:cNvSpPr>
            <a:spLocks noGrp="1"/>
          </p:cNvSpPr>
          <p:nvPr>
            <p:ph type="ftr" idx="11"/>
          </p:nvPr>
        </p:nvSpPr>
        <p:spPr/>
        <p:txBody>
          <a:bodyPr/>
          <a:lstStyle/>
          <a:p>
            <a:r>
              <a:rPr lang="en-US"/>
              <a:t>Department of Computer Science and Engineering</a:t>
            </a:r>
            <a:endParaRPr lang="en-US"/>
          </a:p>
        </p:txBody>
      </p:sp>
      <p:sp>
        <p:nvSpPr>
          <p:cNvPr id="10" name="Google Shape;120;p1"/>
          <p:cNvSpPr/>
          <p:nvPr/>
        </p:nvSpPr>
        <p:spPr>
          <a:xfrm>
            <a:off x="3415004" y="3219941"/>
            <a:ext cx="4572000"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Noto Sans Symbols"/>
              <a:buNone/>
            </a:pPr>
            <a:endParaRPr sz="2000" b="0" i="0" u="none" strike="noStrike" cap="none">
              <a:solidFill>
                <a:srgbClr val="000000"/>
              </a:solidFill>
              <a:latin typeface="Times New Roman" panose="02020603050405020304" pitchFamily="18" charset="0"/>
              <a:ea typeface="Trebuchet MS" panose="020B0603020202020204"/>
              <a:cs typeface="Times New Roman" panose="02020603050405020304" pitchFamily="18" charset="0"/>
              <a:sym typeface="Trebuchet MS" panose="020B0603020202020204"/>
            </a:endParaRPr>
          </a:p>
        </p:txBody>
      </p:sp>
      <p:sp>
        <p:nvSpPr>
          <p:cNvPr id="11" name="Title 1"/>
          <p:cNvSpPr>
            <a:spLocks noGrp="1"/>
          </p:cNvSpPr>
          <p:nvPr>
            <p:ph type="title"/>
          </p:nvPr>
        </p:nvSpPr>
        <p:spPr>
          <a:xfrm>
            <a:off x="464185" y="694236"/>
            <a:ext cx="8229600" cy="1877514"/>
          </a:xfrm>
        </p:spPr>
        <p:txBody>
          <a:bodyPr/>
          <a:lstStyle/>
          <a:p>
            <a:r>
              <a:rPr lang="en-US" sz="3600" dirty="0">
                <a:latin typeface="Times New Roman" panose="02020603050405020304" pitchFamily="18" charset="0"/>
                <a:cs typeface="Times New Roman" panose="02020603050405020304" pitchFamily="18" charset="0"/>
                <a:sym typeface="+mn-ea"/>
              </a:rPr>
              <a:t>Smart Time Table Generator</a:t>
            </a:r>
            <a:endParaRPr lang="en-US" sz="3600" dirty="0">
              <a:latin typeface="Times New Roman" panose="02020603050405020304" pitchFamily="18" charset="0"/>
              <a:cs typeface="Times New Roman" panose="02020603050405020304" pitchFamily="18" charset="0"/>
            </a:endParaRPr>
          </a:p>
        </p:txBody>
      </p:sp>
      <p:sp>
        <p:nvSpPr>
          <p:cNvPr id="12" name="TextBox 11"/>
          <p:cNvSpPr txBox="1"/>
          <p:nvPr/>
        </p:nvSpPr>
        <p:spPr>
          <a:xfrm>
            <a:off x="267767" y="3265616"/>
            <a:ext cx="3552565" cy="953135"/>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sym typeface="+mn-ea"/>
              </a:rPr>
              <a:t>Team Details:</a:t>
            </a:r>
            <a:endParaRPr lang="en-US" b="1" dirty="0">
              <a:latin typeface="Times New Roman" panose="02020603050405020304" pitchFamily="18" charset="0"/>
              <a:cs typeface="Times New Roman" panose="02020603050405020304" pitchFamily="18" charset="0"/>
            </a:endParaRPr>
          </a:p>
          <a:p>
            <a:pPr marL="342900" indent="-342900">
              <a:buFont typeface="+mj-lt"/>
              <a:buAutoNum type="arabicPeriod"/>
            </a:pPr>
            <a:r>
              <a:rPr lang="en-US" dirty="0">
                <a:latin typeface="Times New Roman" panose="02020603050405020304" pitchFamily="18" charset="0"/>
                <a:cs typeface="Times New Roman" panose="02020603050405020304" pitchFamily="18" charset="0"/>
                <a:sym typeface="+mn-ea"/>
              </a:rPr>
              <a:t>Anireddy Saikiran Reddy(21EG505802)</a:t>
            </a:r>
            <a:endParaRPr lang="en-US" dirty="0">
              <a:latin typeface="Times New Roman" panose="02020603050405020304" pitchFamily="18" charset="0"/>
              <a:cs typeface="Times New Roman" panose="02020603050405020304" pitchFamily="18" charset="0"/>
            </a:endParaRPr>
          </a:p>
          <a:p>
            <a:pPr marL="342900" indent="-342900">
              <a:buFont typeface="+mj-lt"/>
              <a:buAutoNum type="arabicPeriod"/>
            </a:pPr>
            <a:r>
              <a:rPr lang="en-US" dirty="0">
                <a:latin typeface="Times New Roman" panose="02020603050405020304" pitchFamily="18" charset="0"/>
                <a:cs typeface="Times New Roman" panose="02020603050405020304" pitchFamily="18" charset="0"/>
                <a:sym typeface="+mn-ea"/>
              </a:rPr>
              <a:t>S.Venkatesh(21EG505863)</a:t>
            </a:r>
            <a:endParaRPr lang="en-US" dirty="0">
              <a:latin typeface="Times New Roman" panose="02020603050405020304" pitchFamily="18" charset="0"/>
              <a:cs typeface="Times New Roman" panose="02020603050405020304" pitchFamily="18" charset="0"/>
            </a:endParaRPr>
          </a:p>
          <a:p>
            <a:pPr marL="342900" indent="-342900">
              <a:buFont typeface="+mj-lt"/>
              <a:buAutoNum type="arabicPeriod"/>
            </a:pPr>
            <a:r>
              <a:rPr lang="en-US" dirty="0">
                <a:latin typeface="Times New Roman" panose="02020603050405020304" pitchFamily="18" charset="0"/>
                <a:cs typeface="Times New Roman" panose="02020603050405020304" pitchFamily="18" charset="0"/>
                <a:sym typeface="+mn-ea"/>
              </a:rPr>
              <a:t>P.Nikhil(21EG505856)</a:t>
            </a:r>
            <a:endParaRPr lang="en-US" dirty="0">
              <a:latin typeface="Times New Roman" panose="02020603050405020304" pitchFamily="18" charset="0"/>
              <a:cs typeface="Times New Roman" panose="02020603050405020304" pitchFamily="18" charset="0"/>
            </a:endParaRPr>
          </a:p>
        </p:txBody>
      </p:sp>
      <p:sp>
        <p:nvSpPr>
          <p:cNvPr id="13" name="TextBox 12"/>
          <p:cNvSpPr txBox="1"/>
          <p:nvPr/>
        </p:nvSpPr>
        <p:spPr>
          <a:xfrm>
            <a:off x="5470632" y="3239550"/>
            <a:ext cx="3006941" cy="737235"/>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sym typeface="+mn-ea"/>
              </a:rPr>
              <a:t>Project Supervisor </a:t>
            </a:r>
            <a:endParaRPr lang="en-US" b="1"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sym typeface="+mn-ea"/>
              </a:rPr>
              <a:t>Name: </a:t>
            </a:r>
            <a:r>
              <a:rPr lang="en-US" dirty="0">
                <a:latin typeface="Times New Roman" panose="02020603050405020304" pitchFamily="18" charset="0"/>
                <a:cs typeface="Times New Roman" panose="02020603050405020304" pitchFamily="18" charset="0"/>
                <a:sym typeface="+mn-ea"/>
              </a:rPr>
              <a:t>Mrs. A.Durga Bhavani</a:t>
            </a:r>
            <a:endParaRPr lang="en-US"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sym typeface="+mn-ea"/>
              </a:rPr>
              <a:t>Designation: </a:t>
            </a:r>
            <a:r>
              <a:rPr lang="en-US" dirty="0">
                <a:latin typeface="Times New Roman" panose="02020603050405020304" pitchFamily="18" charset="0"/>
                <a:cs typeface="Times New Roman" panose="02020603050405020304" pitchFamily="18" charset="0"/>
                <a:sym typeface="+mn-ea"/>
              </a:rPr>
              <a:t>Assistant Professor</a:t>
            </a:r>
            <a:endParaRPr lang="en-US"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9" name="Google Shape;119;p1"/>
          <p:cNvSpPr txBox="1">
            <a:spLocks noGrp="1"/>
          </p:cNvSpPr>
          <p:nvPr>
            <p:ph type="sldNum" idx="12"/>
          </p:nvPr>
        </p:nvSpPr>
        <p:spPr>
          <a:xfrm>
            <a:off x="6553200" y="4767264"/>
            <a:ext cx="2133600" cy="273900"/>
          </a:xfrm>
          <a:prstGeom prst="rect">
            <a:avLst/>
          </a:prstGeom>
          <a:noFill/>
          <a:ln>
            <a:noFill/>
          </a:ln>
        </p:spPr>
        <p:txBody>
          <a:bodyPr spcFirstLastPara="1" wrap="square" lIns="94100" tIns="47025" rIns="94100" bIns="47025" anchor="ctr" anchorCtr="0">
            <a:noAutofit/>
          </a:bodyPr>
          <a:lstStyle/>
          <a:p>
            <a:pPr marL="0" lvl="0" indent="0" algn="r" rtl="0">
              <a:lnSpc>
                <a:spcPct val="100000"/>
              </a:lnSpc>
              <a:spcBef>
                <a:spcPts val="0"/>
              </a:spcBef>
              <a:spcAft>
                <a:spcPts val="0"/>
              </a:spcAft>
              <a:buSzPts val="1200"/>
              <a:buNone/>
            </a:pPr>
            <a:fld id="{00000000-1234-1234-1234-123412341234}" type="slidenum">
              <a:rPr lang="en-US"/>
            </a:fld>
            <a:endParaRPr lang="en-US"/>
          </a:p>
        </p:txBody>
      </p:sp>
      <p:sp>
        <p:nvSpPr>
          <p:cNvPr id="120" name="Google Shape;120;p1"/>
          <p:cNvSpPr/>
          <p:nvPr/>
        </p:nvSpPr>
        <p:spPr>
          <a:xfrm>
            <a:off x="3415004" y="3219941"/>
            <a:ext cx="4572000"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Noto Sans Symbols"/>
              <a:buNone/>
            </a:pPr>
            <a:endParaRPr sz="2000" b="0" i="0" u="none" strike="noStrike" cap="none">
              <a:solidFill>
                <a:srgbClr val="000000"/>
              </a:solidFill>
              <a:latin typeface="Trebuchet MS" panose="020B0603020202020204"/>
              <a:ea typeface="Trebuchet MS" panose="020B0603020202020204"/>
              <a:cs typeface="Trebuchet MS" panose="020B0603020202020204"/>
              <a:sym typeface="Trebuchet MS" panose="020B0603020202020204"/>
            </a:endParaRPr>
          </a:p>
        </p:txBody>
      </p:sp>
      <p:sp>
        <p:nvSpPr>
          <p:cNvPr id="2" name="Title 1"/>
          <p:cNvSpPr>
            <a:spLocks noGrp="1"/>
          </p:cNvSpPr>
          <p:nvPr>
            <p:ph type="title"/>
          </p:nvPr>
        </p:nvSpPr>
        <p:spPr>
          <a:xfrm>
            <a:off x="1139531" y="325846"/>
            <a:ext cx="6117431" cy="627321"/>
          </a:xfrm>
        </p:spPr>
        <p:txBody>
          <a:bodyPr/>
          <a:lstStyle/>
          <a:p>
            <a:r>
              <a:rPr lang="en-US" sz="3600" dirty="0">
                <a:latin typeface="Times New Roman" panose="02020603050405020304" pitchFamily="18" charset="0"/>
                <a:cs typeface="Times New Roman" panose="02020603050405020304" pitchFamily="18" charset="0"/>
              </a:rPr>
              <a:t>Finding</a:t>
            </a:r>
            <a:r>
              <a:rPr lang="en-US" sz="3600" dirty="0">
                <a:latin typeface="Bookman Old Style" panose="02050604050505020204" pitchFamily="18" charset="0"/>
              </a:rPr>
              <a:t> </a:t>
            </a:r>
            <a:endParaRPr lang="en-US" sz="3600" dirty="0">
              <a:latin typeface="Bookman Old Style" panose="02050604050505020204" pitchFamily="18" charset="0"/>
            </a:endParaRPr>
          </a:p>
        </p:txBody>
      </p:sp>
      <p:sp>
        <p:nvSpPr>
          <p:cNvPr id="6" name="Date Placeholder 5"/>
          <p:cNvSpPr>
            <a:spLocks noGrp="1"/>
          </p:cNvSpPr>
          <p:nvPr>
            <p:ph type="dt" idx="10"/>
          </p:nvPr>
        </p:nvSpPr>
        <p:spPr/>
        <p:txBody>
          <a:bodyPr/>
          <a:lstStyle/>
          <a:p>
            <a:endParaRPr lang="en-US"/>
          </a:p>
        </p:txBody>
      </p:sp>
      <p:sp>
        <p:nvSpPr>
          <p:cNvPr id="7" name="Footer Placeholder 6"/>
          <p:cNvSpPr>
            <a:spLocks noGrp="1"/>
          </p:cNvSpPr>
          <p:nvPr>
            <p:ph type="ftr" idx="11"/>
          </p:nvPr>
        </p:nvSpPr>
        <p:spPr/>
        <p:txBody>
          <a:bodyPr/>
          <a:lstStyle/>
          <a:p>
            <a:r>
              <a:rPr lang="en-US"/>
              <a:t>Department of Computer Science and Engineering</a:t>
            </a:r>
            <a:endParaRPr lang="en-US"/>
          </a:p>
        </p:txBody>
      </p:sp>
      <p:sp>
        <p:nvSpPr>
          <p:cNvPr id="5" name="TextBox 4"/>
          <p:cNvSpPr txBox="1"/>
          <p:nvPr/>
        </p:nvSpPr>
        <p:spPr>
          <a:xfrm>
            <a:off x="1809750" y="1530350"/>
            <a:ext cx="5683885" cy="1969135"/>
          </a:xfrm>
          <a:prstGeom prst="rect">
            <a:avLst/>
          </a:prstGeom>
          <a:noFill/>
        </p:spPr>
        <p:txBody>
          <a:bodyPr wrap="square" rtlCol="0">
            <a:noAutofit/>
          </a:bodyPr>
          <a:lstStyle/>
          <a:p>
            <a:pPr marL="285750" indent="-285750">
              <a:buFont typeface="Arial" panose="020B0604020202020204" pitchFamily="34" charset="0"/>
              <a:buChar char="•"/>
            </a:pPr>
            <a:r>
              <a:rPr lang="en-IN" altLang="en-US" dirty="0"/>
              <a:t>By giving input data as excel format it is generating time table for every year  of different sections by using django frame work with python.</a:t>
            </a:r>
            <a:endParaRPr lang="en-IN" altLang="en-U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9" name="Google Shape;119;p1"/>
          <p:cNvSpPr txBox="1">
            <a:spLocks noGrp="1"/>
          </p:cNvSpPr>
          <p:nvPr>
            <p:ph type="sldNum" idx="12"/>
          </p:nvPr>
        </p:nvSpPr>
        <p:spPr>
          <a:xfrm>
            <a:off x="6553200" y="4767264"/>
            <a:ext cx="2133600" cy="273900"/>
          </a:xfrm>
          <a:prstGeom prst="rect">
            <a:avLst/>
          </a:prstGeom>
          <a:noFill/>
          <a:ln>
            <a:noFill/>
          </a:ln>
        </p:spPr>
        <p:txBody>
          <a:bodyPr spcFirstLastPara="1" wrap="square" lIns="94100" tIns="47025" rIns="94100" bIns="47025" anchor="ctr" anchorCtr="0">
            <a:noAutofit/>
          </a:bodyPr>
          <a:lstStyle/>
          <a:p>
            <a:pPr marL="0" lvl="0" indent="0" algn="r" rtl="0">
              <a:lnSpc>
                <a:spcPct val="100000"/>
              </a:lnSpc>
              <a:spcBef>
                <a:spcPts val="0"/>
              </a:spcBef>
              <a:spcAft>
                <a:spcPts val="0"/>
              </a:spcAft>
              <a:buSzPts val="1200"/>
              <a:buNone/>
            </a:pPr>
            <a:fld id="{00000000-1234-1234-1234-123412341234}" type="slidenum">
              <a:rPr lang="en-US"/>
            </a:fld>
            <a:endParaRPr lang="en-US"/>
          </a:p>
        </p:txBody>
      </p:sp>
      <p:sp>
        <p:nvSpPr>
          <p:cNvPr id="2" name="Title 1"/>
          <p:cNvSpPr>
            <a:spLocks noGrp="1"/>
          </p:cNvSpPr>
          <p:nvPr>
            <p:ph type="title"/>
          </p:nvPr>
        </p:nvSpPr>
        <p:spPr>
          <a:xfrm>
            <a:off x="1182915" y="298194"/>
            <a:ext cx="6117431" cy="627321"/>
          </a:xfrm>
        </p:spPr>
        <p:txBody>
          <a:bodyPr/>
          <a:lstStyle/>
          <a:p>
            <a:r>
              <a:rPr lang="en-US" sz="3600" dirty="0">
                <a:latin typeface="Times New Roman" panose="02020603050405020304" pitchFamily="18" charset="0"/>
                <a:cs typeface="Times New Roman" panose="02020603050405020304" pitchFamily="18" charset="0"/>
              </a:rPr>
              <a:t>Justification </a:t>
            </a:r>
            <a:endParaRPr lang="en-US" sz="3600" dirty="0">
              <a:latin typeface="Times New Roman" panose="02020603050405020304" pitchFamily="18" charset="0"/>
              <a:cs typeface="Times New Roman" panose="02020603050405020304" pitchFamily="18" charset="0"/>
            </a:endParaRPr>
          </a:p>
        </p:txBody>
      </p:sp>
      <p:sp>
        <p:nvSpPr>
          <p:cNvPr id="3" name="Date Placeholder 2"/>
          <p:cNvSpPr>
            <a:spLocks noGrp="1"/>
          </p:cNvSpPr>
          <p:nvPr>
            <p:ph type="dt" idx="10"/>
          </p:nvPr>
        </p:nvSpPr>
        <p:spPr/>
        <p:txBody>
          <a:bodyPr/>
          <a:lstStyle/>
          <a:p>
            <a:endParaRPr lang="en-US"/>
          </a:p>
        </p:txBody>
      </p:sp>
      <p:sp>
        <p:nvSpPr>
          <p:cNvPr id="4" name="Footer Placeholder 3"/>
          <p:cNvSpPr>
            <a:spLocks noGrp="1"/>
          </p:cNvSpPr>
          <p:nvPr>
            <p:ph type="ftr" idx="11"/>
          </p:nvPr>
        </p:nvSpPr>
        <p:spPr/>
        <p:txBody>
          <a:bodyPr/>
          <a:lstStyle/>
          <a:p>
            <a:r>
              <a:rPr lang="en-US"/>
              <a:t>Department of Computer Science and Engineering</a:t>
            </a:r>
            <a:endParaRPr lang="en-US"/>
          </a:p>
        </p:txBody>
      </p:sp>
      <p:sp>
        <p:nvSpPr>
          <p:cNvPr id="5" name="TextBox 4"/>
          <p:cNvSpPr txBox="1"/>
          <p:nvPr/>
        </p:nvSpPr>
        <p:spPr>
          <a:xfrm>
            <a:off x="1182915" y="1339756"/>
            <a:ext cx="3760470" cy="1599565"/>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1.What are parameters improved by your method?</a:t>
            </a:r>
            <a:endParaRPr lang="en-US"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Data </a:t>
            </a:r>
            <a:r>
              <a:rPr lang="en-IN" altLang="en-US" dirty="0">
                <a:latin typeface="Times New Roman" panose="02020603050405020304" pitchFamily="18" charset="0"/>
                <a:cs typeface="Times New Roman" panose="02020603050405020304" pitchFamily="18" charset="0"/>
              </a:rPr>
              <a:t>Management</a:t>
            </a:r>
            <a:endParaRPr lang="en-US"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IN" altLang="en-US" dirty="0">
                <a:latin typeface="Times New Roman" panose="02020603050405020304" pitchFamily="18" charset="0"/>
                <a:cs typeface="Times New Roman" panose="02020603050405020304" pitchFamily="18" charset="0"/>
              </a:rPr>
              <a:t>Visualization</a:t>
            </a:r>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2. why your parameter values improved?</a:t>
            </a:r>
            <a:endParaRPr lang="en-US"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IN" dirty="0">
                <a:latin typeface="Times New Roman" panose="02020603050405020304" pitchFamily="18" charset="0"/>
                <a:cs typeface="Times New Roman" panose="02020603050405020304" pitchFamily="18" charset="0"/>
              </a:rPr>
              <a:t>Time</a:t>
            </a:r>
            <a:endParaRPr lang="en-IN"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IN" altLang="en-US" dirty="0">
                <a:latin typeface="Times New Roman" panose="02020603050405020304" pitchFamily="18" charset="0"/>
                <a:cs typeface="Times New Roman" panose="02020603050405020304" pitchFamily="18" charset="0"/>
              </a:rPr>
              <a:t>Security</a:t>
            </a:r>
            <a:endParaRPr lang="en-US"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9" name="Google Shape;119;p1"/>
          <p:cNvSpPr txBox="1">
            <a:spLocks noGrp="1"/>
          </p:cNvSpPr>
          <p:nvPr>
            <p:ph type="sldNum" idx="12"/>
          </p:nvPr>
        </p:nvSpPr>
        <p:spPr>
          <a:xfrm>
            <a:off x="6553200" y="4767264"/>
            <a:ext cx="2133600" cy="273900"/>
          </a:xfrm>
          <a:prstGeom prst="rect">
            <a:avLst/>
          </a:prstGeom>
          <a:noFill/>
          <a:ln>
            <a:noFill/>
          </a:ln>
        </p:spPr>
        <p:txBody>
          <a:bodyPr spcFirstLastPara="1" wrap="square" lIns="94100" tIns="47025" rIns="94100" bIns="47025" anchor="ctr" anchorCtr="0">
            <a:noAutofit/>
          </a:bodyPr>
          <a:lstStyle/>
          <a:p>
            <a:pPr marL="0" lvl="0" indent="0" algn="r" rtl="0">
              <a:lnSpc>
                <a:spcPct val="100000"/>
              </a:lnSpc>
              <a:spcBef>
                <a:spcPts val="0"/>
              </a:spcBef>
              <a:spcAft>
                <a:spcPts val="0"/>
              </a:spcAft>
              <a:buSzPts val="1200"/>
              <a:buNone/>
            </a:pPr>
            <a:fld id="{00000000-1234-1234-1234-123412341234}" type="slidenum">
              <a:rPr lang="en-US">
                <a:latin typeface="Bookman Old Style" panose="02050604050505020204" pitchFamily="18" charset="0"/>
              </a:rPr>
            </a:fld>
            <a:endParaRPr>
              <a:latin typeface="Bookman Old Style" panose="02050604050505020204" pitchFamily="18" charset="0"/>
            </a:endParaRPr>
          </a:p>
        </p:txBody>
      </p:sp>
      <p:sp>
        <p:nvSpPr>
          <p:cNvPr id="2" name="Title 1"/>
          <p:cNvSpPr>
            <a:spLocks noGrp="1"/>
          </p:cNvSpPr>
          <p:nvPr>
            <p:ph type="title"/>
          </p:nvPr>
        </p:nvSpPr>
        <p:spPr>
          <a:xfrm>
            <a:off x="1168741" y="431305"/>
            <a:ext cx="6117431" cy="627321"/>
          </a:xfrm>
        </p:spPr>
        <p:txBody>
          <a:bodyPr/>
          <a:lstStyle/>
          <a:p>
            <a:r>
              <a:rPr lang="en-US" sz="3600" dirty="0">
                <a:latin typeface="Times New Roman" panose="02020603050405020304" pitchFamily="18" charset="0"/>
                <a:cs typeface="Times New Roman" panose="02020603050405020304" pitchFamily="18" charset="0"/>
              </a:rPr>
              <a:t>Introduction</a:t>
            </a:r>
            <a:endParaRPr lang="en-US" sz="3600" dirty="0">
              <a:latin typeface="Times New Roman" panose="02020603050405020304" pitchFamily="18" charset="0"/>
              <a:cs typeface="Times New Roman" panose="02020603050405020304" pitchFamily="18" charset="0"/>
            </a:endParaRPr>
          </a:p>
        </p:txBody>
      </p:sp>
      <p:sp>
        <p:nvSpPr>
          <p:cNvPr id="5" name="TextBox 4"/>
          <p:cNvSpPr txBox="1"/>
          <p:nvPr/>
        </p:nvSpPr>
        <p:spPr>
          <a:xfrm>
            <a:off x="1058545" y="1405890"/>
            <a:ext cx="6603365" cy="2312670"/>
          </a:xfrm>
          <a:prstGeom prst="rect">
            <a:avLst/>
          </a:prstGeom>
          <a:noFill/>
        </p:spPr>
        <p:txBody>
          <a:bodyPr wrap="square" rtlCol="0">
            <a:noAutofit/>
          </a:bodyPr>
          <a:lstStyle/>
          <a:p>
            <a:pPr algn="just"/>
            <a:r>
              <a:rPr lang="en-US" dirty="0">
                <a:latin typeface="Times New Roman" panose="02020603050405020304" pitchFamily="18" charset="0"/>
                <a:cs typeface="Times New Roman" panose="02020603050405020304" pitchFamily="18" charset="0"/>
                <a:sym typeface="+mn-ea"/>
              </a:rPr>
              <a:t>Timetabling is one of the common scheduling problems, which can be described as the allocation of resources for tasks under predefined constraints so that it maximizes the possibility of allocation or minimizes the violation of constraints. Due to the non-proportionality between a rapid increase in the number of students enrolled, university courses and accessible resources, the complexity of the problem has become multifold.</a:t>
            </a:r>
            <a:endParaRPr lang="en-US" dirty="0">
              <a:latin typeface="Times New Roman" panose="02020603050405020304" pitchFamily="18" charset="0"/>
              <a:cs typeface="Times New Roman" panose="02020603050405020304" pitchFamily="18" charset="0"/>
            </a:endParaRPr>
          </a:p>
          <a:p>
            <a:pPr algn="just"/>
            <a:endParaRPr lang="en-US" dirty="0">
              <a:latin typeface="Times New Roman" panose="02020603050405020304" pitchFamily="18" charset="0"/>
              <a:cs typeface="Times New Roman" panose="02020603050405020304" pitchFamily="18" charset="0"/>
            </a:endParaRPr>
          </a:p>
        </p:txBody>
      </p:sp>
      <p:sp>
        <p:nvSpPr>
          <p:cNvPr id="3" name="Date Placeholder 2"/>
          <p:cNvSpPr>
            <a:spLocks noGrp="1"/>
          </p:cNvSpPr>
          <p:nvPr>
            <p:ph type="dt" idx="10"/>
          </p:nvPr>
        </p:nvSpPr>
        <p:spPr/>
        <p:txBody>
          <a:bodyPr/>
          <a:lstStyle/>
          <a:p>
            <a:endParaRPr lang="en-US"/>
          </a:p>
        </p:txBody>
      </p:sp>
      <p:sp>
        <p:nvSpPr>
          <p:cNvPr id="4" name="Footer Placeholder 3"/>
          <p:cNvSpPr>
            <a:spLocks noGrp="1"/>
          </p:cNvSpPr>
          <p:nvPr>
            <p:ph type="ftr" idx="11"/>
          </p:nvPr>
        </p:nvSpPr>
        <p:spPr/>
        <p:txBody>
          <a:bodyPr/>
          <a:lstStyle/>
          <a:p>
            <a:r>
              <a:rPr lang="en-US"/>
              <a:t>Department of Computer Science and Engineering</a:t>
            </a:r>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9" name="Google Shape;119;p1"/>
          <p:cNvSpPr txBox="1">
            <a:spLocks noGrp="1"/>
          </p:cNvSpPr>
          <p:nvPr>
            <p:ph type="sldNum" idx="12"/>
          </p:nvPr>
        </p:nvSpPr>
        <p:spPr>
          <a:xfrm>
            <a:off x="6553200" y="4767264"/>
            <a:ext cx="2133600" cy="273900"/>
          </a:xfrm>
          <a:prstGeom prst="rect">
            <a:avLst/>
          </a:prstGeom>
          <a:noFill/>
          <a:ln>
            <a:noFill/>
          </a:ln>
        </p:spPr>
        <p:txBody>
          <a:bodyPr spcFirstLastPara="1" wrap="square" lIns="94100" tIns="47025" rIns="94100" bIns="47025" anchor="ctr" anchorCtr="0">
            <a:noAutofit/>
          </a:bodyPr>
          <a:lstStyle/>
          <a:p>
            <a:pPr marL="0" lvl="0" indent="0" algn="r" rtl="0">
              <a:lnSpc>
                <a:spcPct val="100000"/>
              </a:lnSpc>
              <a:spcBef>
                <a:spcPts val="0"/>
              </a:spcBef>
              <a:spcAft>
                <a:spcPts val="0"/>
              </a:spcAft>
              <a:buSzPts val="1200"/>
              <a:buNone/>
            </a:pPr>
            <a:fld id="{00000000-1234-1234-1234-123412341234}" type="slidenum">
              <a:rPr lang="en-US">
                <a:latin typeface="Bookman Old Style" panose="02050604050505020204" pitchFamily="18" charset="0"/>
              </a:rPr>
            </a:fld>
            <a:endParaRPr>
              <a:latin typeface="Bookman Old Style" panose="02050604050505020204" pitchFamily="18" charset="0"/>
            </a:endParaRPr>
          </a:p>
        </p:txBody>
      </p:sp>
      <p:sp>
        <p:nvSpPr>
          <p:cNvPr id="2" name="Title 1"/>
          <p:cNvSpPr>
            <a:spLocks noGrp="1"/>
          </p:cNvSpPr>
          <p:nvPr>
            <p:ph type="title"/>
          </p:nvPr>
        </p:nvSpPr>
        <p:spPr>
          <a:xfrm>
            <a:off x="892969" y="384628"/>
            <a:ext cx="6117431" cy="627321"/>
          </a:xfrm>
        </p:spPr>
        <p:txBody>
          <a:bodyPr/>
          <a:lstStyle/>
          <a:p>
            <a:r>
              <a:rPr lang="en-US" sz="3600" dirty="0">
                <a:latin typeface="Times New Roman" panose="02020603050405020304" pitchFamily="18" charset="0"/>
                <a:cs typeface="Times New Roman" panose="02020603050405020304" pitchFamily="18" charset="0"/>
              </a:rPr>
              <a:t>Problem Statement</a:t>
            </a:r>
            <a:endParaRPr lang="en-US" sz="3600" dirty="0">
              <a:latin typeface="Times New Roman" panose="02020603050405020304" pitchFamily="18" charset="0"/>
              <a:cs typeface="Times New Roman" panose="02020603050405020304" pitchFamily="18" charset="0"/>
            </a:endParaRPr>
          </a:p>
        </p:txBody>
      </p:sp>
      <p:sp>
        <p:nvSpPr>
          <p:cNvPr id="14" name="TextBox 13"/>
          <p:cNvSpPr txBox="1"/>
          <p:nvPr/>
        </p:nvSpPr>
        <p:spPr>
          <a:xfrm>
            <a:off x="1041400" y="1369060"/>
            <a:ext cx="6656070" cy="2552065"/>
          </a:xfrm>
          <a:prstGeom prst="rect">
            <a:avLst/>
          </a:prstGeom>
          <a:noFill/>
        </p:spPr>
        <p:txBody>
          <a:bodyPr wrap="square" rtlCol="0">
            <a:noAutofit/>
          </a:bodyPr>
          <a:lstStyle/>
          <a:p>
            <a:r>
              <a:rPr lang="en-US" dirty="0">
                <a:solidFill>
                  <a:srgbClr val="374151"/>
                </a:solidFill>
                <a:effectLst/>
                <a:latin typeface="Times New Roman" panose="02020603050405020304" pitchFamily="18" charset="0"/>
                <a:cs typeface="Times New Roman" panose="02020603050405020304" pitchFamily="18" charset="0"/>
                <a:sym typeface="+mn-ea"/>
              </a:rPr>
              <a:t>Timetabling is the complex task of assigning resources to tasks under constraints, commonly seen in universities with mismatched student numbers, courses, and resources. The challenge involves optimizing schedules to maximize resource use while minimizing constraint violations. This problem's intricacy arises from the non-proportional growth of students and resources. Solutions require algorithms and heuristics to balance student needs, resource availability, and institutional objectives effectively.</a:t>
            </a:r>
            <a:endParaRPr lang="en-US" sz="1400" dirty="0">
              <a:latin typeface="Times New Roman" panose="02020603050405020304" pitchFamily="18" charset="0"/>
              <a:cs typeface="Times New Roman" panose="02020603050405020304" pitchFamily="18" charset="0"/>
            </a:endParaRPr>
          </a:p>
        </p:txBody>
      </p:sp>
      <p:sp>
        <p:nvSpPr>
          <p:cNvPr id="9" name="Date Placeholder 8"/>
          <p:cNvSpPr>
            <a:spLocks noGrp="1"/>
          </p:cNvSpPr>
          <p:nvPr>
            <p:ph type="dt" idx="10"/>
          </p:nvPr>
        </p:nvSpPr>
        <p:spPr/>
        <p:txBody>
          <a:bodyPr/>
          <a:lstStyle/>
          <a:p>
            <a:endParaRPr lang="en-US"/>
          </a:p>
        </p:txBody>
      </p:sp>
      <p:sp>
        <p:nvSpPr>
          <p:cNvPr id="10" name="Footer Placeholder 9"/>
          <p:cNvSpPr>
            <a:spLocks noGrp="1"/>
          </p:cNvSpPr>
          <p:nvPr>
            <p:ph type="ftr" idx="11"/>
          </p:nvPr>
        </p:nvSpPr>
        <p:spPr/>
        <p:txBody>
          <a:bodyPr/>
          <a:lstStyle/>
          <a:p>
            <a:r>
              <a:rPr lang="en-US"/>
              <a:t>Department of Computer Science and Engineering</a:t>
            </a:r>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9" name="Google Shape;119;p1"/>
          <p:cNvSpPr txBox="1">
            <a:spLocks noGrp="1"/>
          </p:cNvSpPr>
          <p:nvPr>
            <p:ph type="sldNum" idx="12"/>
          </p:nvPr>
        </p:nvSpPr>
        <p:spPr>
          <a:xfrm>
            <a:off x="6553200" y="4767264"/>
            <a:ext cx="2133600" cy="273900"/>
          </a:xfrm>
          <a:prstGeom prst="rect">
            <a:avLst/>
          </a:prstGeom>
          <a:noFill/>
          <a:ln>
            <a:noFill/>
          </a:ln>
        </p:spPr>
        <p:txBody>
          <a:bodyPr spcFirstLastPara="1" wrap="square" lIns="94100" tIns="47025" rIns="94100" bIns="47025" anchor="ctr" anchorCtr="0">
            <a:noAutofit/>
          </a:bodyPr>
          <a:lstStyle/>
          <a:p>
            <a:pPr marL="0" lvl="0" indent="0" algn="r" rtl="0">
              <a:lnSpc>
                <a:spcPct val="100000"/>
              </a:lnSpc>
              <a:spcBef>
                <a:spcPts val="0"/>
              </a:spcBef>
              <a:spcAft>
                <a:spcPts val="0"/>
              </a:spcAft>
              <a:buSzPts val="1200"/>
              <a:buNone/>
            </a:pPr>
            <a:fld id="{00000000-1234-1234-1234-123412341234}" type="slidenum">
              <a:rPr lang="en-US"/>
            </a:fld>
            <a:endParaRPr lang="en-US"/>
          </a:p>
        </p:txBody>
      </p:sp>
      <p:sp>
        <p:nvSpPr>
          <p:cNvPr id="3" name="Date Placeholder 2"/>
          <p:cNvSpPr>
            <a:spLocks noGrp="1"/>
          </p:cNvSpPr>
          <p:nvPr>
            <p:ph type="dt" idx="10"/>
          </p:nvPr>
        </p:nvSpPr>
        <p:spPr/>
        <p:txBody>
          <a:bodyPr/>
          <a:lstStyle/>
          <a:p>
            <a:endParaRPr lang="en-US"/>
          </a:p>
        </p:txBody>
      </p:sp>
      <p:sp>
        <p:nvSpPr>
          <p:cNvPr id="4" name="Footer Placeholder 3"/>
          <p:cNvSpPr>
            <a:spLocks noGrp="1"/>
          </p:cNvSpPr>
          <p:nvPr>
            <p:ph type="ftr" idx="11"/>
          </p:nvPr>
        </p:nvSpPr>
        <p:spPr/>
        <p:txBody>
          <a:bodyPr/>
          <a:lstStyle/>
          <a:p>
            <a:r>
              <a:rPr lang="en-US"/>
              <a:t>Department of Computer Science and Engineering</a:t>
            </a:r>
            <a:endParaRPr lang="en-US"/>
          </a:p>
        </p:txBody>
      </p:sp>
      <p:sp>
        <p:nvSpPr>
          <p:cNvPr id="10" name="Title 1"/>
          <p:cNvSpPr>
            <a:spLocks noGrp="1"/>
          </p:cNvSpPr>
          <p:nvPr>
            <p:ph type="title"/>
          </p:nvPr>
        </p:nvSpPr>
        <p:spPr>
          <a:xfrm>
            <a:off x="2453515" y="170481"/>
            <a:ext cx="4236970" cy="627321"/>
          </a:xfrm>
        </p:spPr>
        <p:txBody>
          <a:bodyPr/>
          <a:lstStyle/>
          <a:p>
            <a:r>
              <a:rPr lang="en-US" sz="3600" dirty="0">
                <a:latin typeface="Times New Roman" panose="02020603050405020304" pitchFamily="18" charset="0"/>
                <a:cs typeface="Times New Roman" panose="02020603050405020304" pitchFamily="18" charset="0"/>
              </a:rPr>
              <a:t>Proposed</a:t>
            </a:r>
            <a:r>
              <a:rPr lang="en-US" sz="3600" dirty="0">
                <a:latin typeface="Bookman Old Style" panose="02050604050505020204" pitchFamily="18" charset="0"/>
              </a:rPr>
              <a:t> Method</a:t>
            </a:r>
            <a:endParaRPr lang="en-US" sz="3600" dirty="0">
              <a:latin typeface="Bookman Old Style" panose="02050604050505020204" pitchFamily="18" charset="0"/>
            </a:endParaRPr>
          </a:p>
        </p:txBody>
      </p:sp>
      <p:sp>
        <p:nvSpPr>
          <p:cNvPr id="11" name="TextBox 10"/>
          <p:cNvSpPr txBox="1"/>
          <p:nvPr/>
        </p:nvSpPr>
        <p:spPr>
          <a:xfrm>
            <a:off x="929515" y="1012818"/>
            <a:ext cx="7199346" cy="3969385"/>
          </a:xfrm>
          <a:prstGeom prst="rect">
            <a:avLst/>
          </a:prstGeom>
          <a:noFill/>
        </p:spPr>
        <p:txBody>
          <a:bodyPr wrap="square">
            <a:spAutoFit/>
          </a:bodyPr>
          <a:lstStyle/>
          <a:p>
            <a:pPr marL="285750" indent="-285750">
              <a:buFont typeface="Arial" panose="020B0604020202020204" pitchFamily="34" charset="0"/>
              <a:buChar char="•"/>
            </a:pPr>
            <a:r>
              <a:rPr lang="en-US" b="1" dirty="0">
                <a:effectLst/>
                <a:latin typeface="Times New Roman" panose="02020603050405020304" pitchFamily="18" charset="0"/>
                <a:cs typeface="Times New Roman" panose="02020603050405020304" pitchFamily="18" charset="0"/>
                <a:sym typeface="+mn-ea"/>
              </a:rPr>
              <a:t>Data Management:</a:t>
            </a:r>
            <a:r>
              <a:rPr lang="en-US" dirty="0">
                <a:effectLst/>
                <a:latin typeface="Times New Roman" panose="02020603050405020304" pitchFamily="18" charset="0"/>
                <a:cs typeface="Times New Roman" panose="02020603050405020304" pitchFamily="18" charset="0"/>
                <a:sym typeface="+mn-ea"/>
              </a:rPr>
              <a:t> Utilize Django's powerful database management capabilities to store and manage course, instructor, room, and constraint data efficiently.</a:t>
            </a:r>
            <a:endParaRPr lang="en-US" i="0" dirty="0">
              <a:effectLst/>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i="0" dirty="0">
              <a:effectLst/>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b="1" dirty="0">
                <a:effectLst/>
                <a:latin typeface="Times New Roman" panose="02020603050405020304" pitchFamily="18" charset="0"/>
                <a:cs typeface="Times New Roman" panose="02020603050405020304" pitchFamily="18" charset="0"/>
                <a:sym typeface="+mn-ea"/>
              </a:rPr>
              <a:t>Scalability:</a:t>
            </a:r>
            <a:r>
              <a:rPr lang="en-US" dirty="0">
                <a:effectLst/>
                <a:latin typeface="Times New Roman" panose="02020603050405020304" pitchFamily="18" charset="0"/>
                <a:cs typeface="Times New Roman" panose="02020603050405020304" pitchFamily="18" charset="0"/>
                <a:sym typeface="+mn-ea"/>
              </a:rPr>
              <a:t> Design the system to handle increasing complexity as the institution grows, ensuring it can accommodate a larger number of courses, students, and resources.</a:t>
            </a:r>
            <a:endParaRPr lang="en-US" i="0" dirty="0">
              <a:effectLst/>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i="0" dirty="0">
              <a:effectLst/>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b="1" dirty="0">
                <a:effectLst/>
                <a:latin typeface="Times New Roman" panose="02020603050405020304" pitchFamily="18" charset="0"/>
                <a:cs typeface="Times New Roman" panose="02020603050405020304" pitchFamily="18" charset="0"/>
                <a:sym typeface="+mn-ea"/>
              </a:rPr>
              <a:t>User Preferences:</a:t>
            </a:r>
            <a:r>
              <a:rPr lang="en-US" dirty="0">
                <a:effectLst/>
                <a:latin typeface="Times New Roman" panose="02020603050405020304" pitchFamily="18" charset="0"/>
                <a:cs typeface="Times New Roman" panose="02020603050405020304" pitchFamily="18" charset="0"/>
                <a:sym typeface="+mn-ea"/>
              </a:rPr>
              <a:t> Implement user interfaces to gather student preferences, instructor availability, and other scheduling constraints to improve satisfaction and adherence to requirements.</a:t>
            </a:r>
            <a:endParaRPr lang="en-US" i="0" dirty="0">
              <a:effectLst/>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i="0" dirty="0">
              <a:effectLst/>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b="1" dirty="0">
                <a:effectLst/>
                <a:latin typeface="Times New Roman" panose="02020603050405020304" pitchFamily="18" charset="0"/>
                <a:cs typeface="Times New Roman" panose="02020603050405020304" pitchFamily="18" charset="0"/>
                <a:sym typeface="+mn-ea"/>
              </a:rPr>
              <a:t>Constraint Validation:</a:t>
            </a:r>
            <a:r>
              <a:rPr lang="en-US" dirty="0">
                <a:effectLst/>
                <a:latin typeface="Times New Roman" panose="02020603050405020304" pitchFamily="18" charset="0"/>
                <a:cs typeface="Times New Roman" panose="02020603050405020304" pitchFamily="18" charset="0"/>
                <a:sym typeface="+mn-ea"/>
              </a:rPr>
              <a:t> Develop modules within Django that validate and enforce constraints such as avoiding class conflicts, meeting room capacities, and accommodating instructor availability.</a:t>
            </a:r>
            <a:endParaRPr lang="en-US" dirty="0">
              <a:effectLst/>
              <a:latin typeface="Times New Roman" panose="02020603050405020304" pitchFamily="18" charset="0"/>
              <a:cs typeface="Times New Roman" panose="02020603050405020304" pitchFamily="18" charset="0"/>
              <a:sym typeface="+mn-ea"/>
            </a:endParaRPr>
          </a:p>
          <a:p>
            <a:pPr marL="285750" indent="-285750">
              <a:buFont typeface="Arial" panose="020B0604020202020204" pitchFamily="34" charset="0"/>
              <a:buChar char="•"/>
            </a:pPr>
            <a:endParaRPr lang="en-US" dirty="0">
              <a:effectLst/>
              <a:latin typeface="Times New Roman" panose="02020603050405020304" pitchFamily="18" charset="0"/>
              <a:cs typeface="Times New Roman" panose="02020603050405020304" pitchFamily="18" charset="0"/>
              <a:sym typeface="+mn-ea"/>
            </a:endParaRPr>
          </a:p>
          <a:p>
            <a:pPr marL="285750" indent="-285750">
              <a:buFont typeface="Arial" panose="020B0604020202020204" pitchFamily="34" charset="0"/>
              <a:buChar char="•"/>
            </a:pPr>
            <a:r>
              <a:rPr lang="en-US" b="1" dirty="0">
                <a:effectLst/>
                <a:latin typeface="Times New Roman" panose="02020603050405020304" pitchFamily="18" charset="0"/>
                <a:cs typeface="Times New Roman" panose="02020603050405020304" pitchFamily="18" charset="0"/>
                <a:sym typeface="+mn-ea"/>
              </a:rPr>
              <a:t>Visualization:</a:t>
            </a:r>
            <a:r>
              <a:rPr lang="en-US" dirty="0">
                <a:effectLst/>
                <a:latin typeface="Times New Roman" panose="02020603050405020304" pitchFamily="18" charset="0"/>
                <a:cs typeface="Times New Roman" panose="02020603050405020304" pitchFamily="18" charset="0"/>
                <a:sym typeface="+mn-ea"/>
              </a:rPr>
              <a:t> Create interactive timetable visualization using Django's frontend capabilities to provide a user-friendly overview of schedules, aiding stakeholders in understanding and reviewing generated timetables.</a:t>
            </a:r>
            <a:endParaRPr lang="en-US" i="0" dirty="0">
              <a:effectLst/>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IN" b="1"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9" name="Google Shape;119;p1"/>
          <p:cNvSpPr txBox="1">
            <a:spLocks noGrp="1"/>
          </p:cNvSpPr>
          <p:nvPr>
            <p:ph type="sldNum" idx="12"/>
          </p:nvPr>
        </p:nvSpPr>
        <p:spPr>
          <a:xfrm>
            <a:off x="6553200" y="4767264"/>
            <a:ext cx="2133600" cy="273900"/>
          </a:xfrm>
          <a:prstGeom prst="rect">
            <a:avLst/>
          </a:prstGeom>
          <a:noFill/>
          <a:ln>
            <a:noFill/>
          </a:ln>
        </p:spPr>
        <p:txBody>
          <a:bodyPr spcFirstLastPara="1" wrap="square" lIns="94100" tIns="47025" rIns="94100" bIns="47025" anchor="ctr" anchorCtr="0">
            <a:noAutofit/>
          </a:bodyPr>
          <a:lstStyle/>
          <a:p>
            <a:pPr marL="0" lvl="0" indent="0" algn="r" rtl="0">
              <a:lnSpc>
                <a:spcPct val="100000"/>
              </a:lnSpc>
              <a:spcBef>
                <a:spcPts val="0"/>
              </a:spcBef>
              <a:spcAft>
                <a:spcPts val="0"/>
              </a:spcAft>
              <a:buSzPts val="1200"/>
              <a:buNone/>
            </a:pPr>
            <a:fld id="{00000000-1234-1234-1234-123412341234}" type="slidenum">
              <a:rPr lang="en-US"/>
            </a:fld>
            <a:endParaRPr lang="en-US"/>
          </a:p>
        </p:txBody>
      </p:sp>
      <p:sp>
        <p:nvSpPr>
          <p:cNvPr id="120" name="Google Shape;120;p1"/>
          <p:cNvSpPr/>
          <p:nvPr/>
        </p:nvSpPr>
        <p:spPr>
          <a:xfrm>
            <a:off x="3415004" y="3219941"/>
            <a:ext cx="4572000"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Noto Sans Symbols"/>
              <a:buNone/>
            </a:pPr>
            <a:endParaRPr sz="2000" b="0" i="0" u="none" strike="noStrike" cap="none">
              <a:solidFill>
                <a:srgbClr val="000000"/>
              </a:solidFill>
              <a:latin typeface="Trebuchet MS" panose="020B0603020202020204"/>
              <a:ea typeface="Trebuchet MS" panose="020B0603020202020204"/>
              <a:cs typeface="Trebuchet MS" panose="020B0603020202020204"/>
              <a:sym typeface="Trebuchet MS" panose="020B0603020202020204"/>
            </a:endParaRPr>
          </a:p>
        </p:txBody>
      </p:sp>
      <p:sp>
        <p:nvSpPr>
          <p:cNvPr id="2" name="Title 1"/>
          <p:cNvSpPr>
            <a:spLocks noGrp="1"/>
          </p:cNvSpPr>
          <p:nvPr>
            <p:ph type="title"/>
          </p:nvPr>
        </p:nvSpPr>
        <p:spPr>
          <a:xfrm>
            <a:off x="915799" y="267571"/>
            <a:ext cx="6117431" cy="627321"/>
          </a:xfrm>
        </p:spPr>
        <p:txBody>
          <a:bodyPr/>
          <a:lstStyle/>
          <a:p>
            <a:r>
              <a:rPr lang="en-US" sz="3600" dirty="0">
                <a:latin typeface="Times New Roman" panose="02020603050405020304" pitchFamily="18" charset="0"/>
                <a:cs typeface="Times New Roman" panose="02020603050405020304" pitchFamily="18" charset="0"/>
              </a:rPr>
              <a:t>Experiment Environment </a:t>
            </a:r>
            <a:endParaRPr lang="en-US" sz="3600"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idx="10"/>
          </p:nvPr>
        </p:nvSpPr>
        <p:spPr/>
        <p:txBody>
          <a:bodyPr/>
          <a:lstStyle/>
          <a:p>
            <a:endParaRPr lang="en-US"/>
          </a:p>
        </p:txBody>
      </p:sp>
      <p:sp>
        <p:nvSpPr>
          <p:cNvPr id="6" name="Footer Placeholder 5"/>
          <p:cNvSpPr>
            <a:spLocks noGrp="1"/>
          </p:cNvSpPr>
          <p:nvPr>
            <p:ph type="ftr" idx="11"/>
          </p:nvPr>
        </p:nvSpPr>
        <p:spPr/>
        <p:txBody>
          <a:bodyPr/>
          <a:lstStyle/>
          <a:p>
            <a:r>
              <a:rPr lang="en-US"/>
              <a:t>Department of Computer Science and Engineering</a:t>
            </a:r>
            <a:endParaRPr lang="en-US"/>
          </a:p>
        </p:txBody>
      </p:sp>
      <p:sp>
        <p:nvSpPr>
          <p:cNvPr id="5" name="TextBox 4"/>
          <p:cNvSpPr txBox="1"/>
          <p:nvPr/>
        </p:nvSpPr>
        <p:spPr>
          <a:xfrm>
            <a:off x="624114" y="1061363"/>
            <a:ext cx="8140285" cy="3107690"/>
          </a:xfrm>
          <a:prstGeom prst="rect">
            <a:avLst/>
          </a:prstGeom>
          <a:noFill/>
        </p:spPr>
        <p:txBody>
          <a:bodyPr wrap="square">
            <a:spAutoFit/>
          </a:bodyPr>
          <a:lstStyle/>
          <a:p>
            <a:pPr rtl="0" fontAlgn="base">
              <a:spcBef>
                <a:spcPts val="0"/>
              </a:spcBef>
              <a:spcAft>
                <a:spcPts val="0"/>
              </a:spcAft>
            </a:pPr>
            <a:r>
              <a:rPr lang="en-IN" b="1" i="0" u="none" strike="noStrike" dirty="0">
                <a:solidFill>
                  <a:srgbClr val="000000"/>
                </a:solidFill>
                <a:effectLst/>
                <a:latin typeface="Times New Roman" panose="02020603050405020304" pitchFamily="18" charset="0"/>
                <a:cs typeface="Times New Roman" panose="02020603050405020304" pitchFamily="18" charset="0"/>
              </a:rPr>
              <a:t>Operating system</a:t>
            </a:r>
            <a:r>
              <a:rPr lang="en-IN" b="0" i="0" u="none" strike="noStrike" dirty="0">
                <a:solidFill>
                  <a:srgbClr val="000000"/>
                </a:solidFill>
                <a:effectLst/>
                <a:latin typeface="Times New Roman" panose="02020603050405020304" pitchFamily="18" charset="0"/>
                <a:cs typeface="Times New Roman" panose="02020603050405020304" pitchFamily="18" charset="0"/>
              </a:rPr>
              <a:t>: Windows </a:t>
            </a:r>
            <a:endParaRPr lang="en-IN" b="1" i="0" u="none" strike="noStrike" dirty="0">
              <a:solidFill>
                <a:srgbClr val="000000"/>
              </a:solidFill>
              <a:effectLst/>
              <a:latin typeface="Times New Roman" panose="02020603050405020304" pitchFamily="18" charset="0"/>
              <a:cs typeface="Times New Roman" panose="02020603050405020304" pitchFamily="18" charset="0"/>
            </a:endParaRPr>
          </a:p>
          <a:p>
            <a:pPr rtl="0" fontAlgn="base">
              <a:spcBef>
                <a:spcPts val="0"/>
              </a:spcBef>
              <a:spcAft>
                <a:spcPts val="0"/>
              </a:spcAft>
            </a:pPr>
            <a:br>
              <a:rPr lang="en-IN" b="0" dirty="0">
                <a:effectLst/>
                <a:latin typeface="Times New Roman" panose="02020603050405020304" pitchFamily="18" charset="0"/>
                <a:cs typeface="Times New Roman" panose="02020603050405020304" pitchFamily="18" charset="0"/>
              </a:rPr>
            </a:br>
            <a:r>
              <a:rPr lang="en-IN" b="1" i="0" u="none" strike="noStrike" dirty="0">
                <a:solidFill>
                  <a:srgbClr val="000000"/>
                </a:solidFill>
                <a:effectLst/>
                <a:latin typeface="Times New Roman" panose="02020603050405020304" pitchFamily="18" charset="0"/>
                <a:cs typeface="Times New Roman" panose="02020603050405020304" pitchFamily="18" charset="0"/>
              </a:rPr>
              <a:t>IDE </a:t>
            </a:r>
            <a:r>
              <a:rPr lang="en-IN" b="0" i="0" u="none" strike="noStrike" dirty="0">
                <a:solidFill>
                  <a:srgbClr val="000000"/>
                </a:solidFill>
                <a:effectLst/>
                <a:latin typeface="Times New Roman" panose="02020603050405020304" pitchFamily="18" charset="0"/>
                <a:cs typeface="Times New Roman" panose="02020603050405020304" pitchFamily="18" charset="0"/>
              </a:rPr>
              <a:t>: VS Code</a:t>
            </a:r>
            <a:r>
              <a:rPr lang="en-US" altLang="en-IN" b="0" i="0" u="none" strike="noStrike" dirty="0">
                <a:solidFill>
                  <a:srgbClr val="000000"/>
                </a:solidFill>
                <a:effectLst/>
                <a:latin typeface="Times New Roman" panose="02020603050405020304" pitchFamily="18" charset="0"/>
                <a:cs typeface="Times New Roman" panose="02020603050405020304" pitchFamily="18" charset="0"/>
              </a:rPr>
              <a:t>, </a:t>
            </a:r>
            <a:r>
              <a:rPr lang="en-IN" dirty="0">
                <a:effectLst/>
                <a:latin typeface="Times New Roman" panose="02020603050405020304" pitchFamily="18" charset="0"/>
                <a:cs typeface="Times New Roman" panose="02020603050405020304" pitchFamily="18" charset="0"/>
                <a:sym typeface="+mn-ea"/>
              </a:rPr>
              <a:t>pycharm</a:t>
            </a:r>
            <a:endParaRPr lang="en-IN" b="1" i="0" u="none" strike="noStrike" dirty="0">
              <a:solidFill>
                <a:srgbClr val="000000"/>
              </a:solidFill>
              <a:effectLst/>
              <a:latin typeface="Times New Roman" panose="02020603050405020304" pitchFamily="18" charset="0"/>
              <a:cs typeface="Times New Roman" panose="02020603050405020304" pitchFamily="18" charset="0"/>
            </a:endParaRPr>
          </a:p>
          <a:p>
            <a:pPr rtl="0" fontAlgn="base">
              <a:spcBef>
                <a:spcPts val="0"/>
              </a:spcBef>
              <a:spcAft>
                <a:spcPts val="0"/>
              </a:spcAft>
            </a:pPr>
            <a:br>
              <a:rPr lang="en-IN" b="0" dirty="0">
                <a:effectLst/>
                <a:latin typeface="Times New Roman" panose="02020603050405020304" pitchFamily="18" charset="0"/>
                <a:cs typeface="Times New Roman" panose="02020603050405020304" pitchFamily="18" charset="0"/>
              </a:rPr>
            </a:br>
            <a:r>
              <a:rPr lang="en-IN" b="1" i="0" u="none" strike="noStrike" dirty="0">
                <a:solidFill>
                  <a:srgbClr val="000000"/>
                </a:solidFill>
                <a:effectLst/>
                <a:latin typeface="Times New Roman" panose="02020603050405020304" pitchFamily="18" charset="0"/>
                <a:cs typeface="Times New Roman" panose="02020603050405020304" pitchFamily="18" charset="0"/>
              </a:rPr>
              <a:t>Libraries </a:t>
            </a:r>
            <a:r>
              <a:rPr lang="en-IN" b="0" i="0" u="none" strike="noStrike" dirty="0">
                <a:solidFill>
                  <a:srgbClr val="000000"/>
                </a:solidFill>
                <a:effectLst/>
                <a:latin typeface="Times New Roman" panose="02020603050405020304" pitchFamily="18" charset="0"/>
                <a:cs typeface="Times New Roman" panose="02020603050405020304" pitchFamily="18" charset="0"/>
              </a:rPr>
              <a:t>: </a:t>
            </a:r>
            <a:r>
              <a:rPr lang="en-US" altLang="en-IN" b="0" i="0" u="none" strike="noStrike" dirty="0">
                <a:solidFill>
                  <a:srgbClr val="000000"/>
                </a:solidFill>
                <a:effectLst/>
                <a:latin typeface="Times New Roman" panose="02020603050405020304" pitchFamily="18" charset="0"/>
                <a:cs typeface="Times New Roman" panose="02020603050405020304" pitchFamily="18" charset="0"/>
              </a:rPr>
              <a:t>Django,</a:t>
            </a:r>
            <a:r>
              <a:rPr lang="en-IN" b="0" i="0" u="none" strike="noStrike" dirty="0">
                <a:solidFill>
                  <a:srgbClr val="000000"/>
                </a:solidFill>
                <a:effectLst/>
                <a:latin typeface="Times New Roman" panose="02020603050405020304" pitchFamily="18" charset="0"/>
                <a:cs typeface="Times New Roman" panose="02020603050405020304" pitchFamily="18" charset="0"/>
              </a:rPr>
              <a:t> </a:t>
            </a:r>
            <a:r>
              <a:rPr lang="en-IN" dirty="0">
                <a:effectLst/>
                <a:latin typeface="Times New Roman" panose="02020603050405020304" pitchFamily="18" charset="0"/>
                <a:cs typeface="Times New Roman" panose="02020603050405020304" pitchFamily="18" charset="0"/>
                <a:sym typeface="+mn-ea"/>
              </a:rPr>
              <a:t>OpenPyXL or xlrd</a:t>
            </a:r>
            <a:endParaRPr lang="en-IN" dirty="0">
              <a:effectLst/>
              <a:latin typeface="Times New Roman" panose="02020603050405020304" pitchFamily="18" charset="0"/>
              <a:cs typeface="Times New Roman" panose="02020603050405020304" pitchFamily="18" charset="0"/>
              <a:sym typeface="+mn-ea"/>
            </a:endParaRPr>
          </a:p>
          <a:p>
            <a:pPr rtl="0" fontAlgn="base">
              <a:spcBef>
                <a:spcPts val="0"/>
              </a:spcBef>
              <a:spcAft>
                <a:spcPts val="0"/>
              </a:spcAft>
            </a:pPr>
            <a:endParaRPr lang="en-IN" b="1" i="0" u="none" strike="noStrike" dirty="0">
              <a:solidFill>
                <a:srgbClr val="000000"/>
              </a:solidFill>
              <a:effectLst/>
              <a:latin typeface="Times New Roman" panose="02020603050405020304" pitchFamily="18" charset="0"/>
              <a:cs typeface="Times New Roman" panose="02020603050405020304" pitchFamily="18" charset="0"/>
            </a:endParaRPr>
          </a:p>
          <a:p>
            <a:pPr rtl="0">
              <a:spcBef>
                <a:spcPts val="0"/>
              </a:spcBef>
              <a:spcAft>
                <a:spcPts val="0"/>
              </a:spcAft>
            </a:pPr>
            <a:r>
              <a:rPr lang="en-IN" b="1" i="0" u="none" strike="noStrike" dirty="0">
                <a:solidFill>
                  <a:srgbClr val="000000"/>
                </a:solidFill>
                <a:effectLst/>
                <a:latin typeface="Times New Roman" panose="02020603050405020304" pitchFamily="18" charset="0"/>
                <a:cs typeface="Times New Roman" panose="02020603050405020304" pitchFamily="18" charset="0"/>
              </a:rPr>
              <a:t>Django:</a:t>
            </a:r>
            <a:r>
              <a:rPr i="0" u="none" strike="noStrike" dirty="0">
                <a:effectLst/>
                <a:latin typeface="Times New Roman" panose="02020603050405020304" pitchFamily="18" charset="0"/>
                <a:cs typeface="Times New Roman" panose="02020603050405020304" pitchFamily="18" charset="0"/>
              </a:rPr>
              <a:t>Django simplifies the development of web-based tools that generate schedules based on input data, such as Excel files. Its powerful features and ease of integration enable efficient creation, customization, and deployment of timetable applications for educational institutions or businesses.</a:t>
            </a:r>
            <a:endParaRPr i="0" u="none" strike="noStrike" dirty="0">
              <a:effectLst/>
              <a:latin typeface="Times New Roman" panose="02020603050405020304" pitchFamily="18" charset="0"/>
              <a:cs typeface="Times New Roman" panose="02020603050405020304" pitchFamily="18" charset="0"/>
            </a:endParaRPr>
          </a:p>
          <a:p>
            <a:pPr rtl="0">
              <a:spcBef>
                <a:spcPts val="0"/>
              </a:spcBef>
              <a:spcAft>
                <a:spcPts val="0"/>
              </a:spcAft>
            </a:pPr>
            <a:endParaRPr i="0" u="none" strike="noStrike" dirty="0">
              <a:effectLst/>
              <a:latin typeface="Times New Roman" panose="02020603050405020304" pitchFamily="18" charset="0"/>
              <a:cs typeface="Times New Roman" panose="02020603050405020304" pitchFamily="18" charset="0"/>
            </a:endParaRPr>
          </a:p>
          <a:p>
            <a:pPr rtl="0">
              <a:spcBef>
                <a:spcPts val="0"/>
              </a:spcBef>
              <a:spcAft>
                <a:spcPts val="0"/>
              </a:spcAft>
            </a:pPr>
            <a:r>
              <a:rPr lang="en-IN" b="1" i="0" u="none" strike="noStrike" dirty="0">
                <a:solidFill>
                  <a:srgbClr val="000000"/>
                </a:solidFill>
                <a:effectLst/>
                <a:latin typeface="Times New Roman" panose="02020603050405020304" pitchFamily="18" charset="0"/>
                <a:cs typeface="Times New Roman" panose="02020603050405020304" pitchFamily="18" charset="0"/>
              </a:rPr>
              <a:t>OpenPyXL or xlrd:</a:t>
            </a:r>
            <a:r>
              <a:rPr lang="en-IN" b="0" i="0" u="none" strike="noStrike" dirty="0">
                <a:solidFill>
                  <a:srgbClr val="000000"/>
                </a:solidFill>
                <a:effectLst/>
                <a:latin typeface="Times New Roman" panose="02020603050405020304" pitchFamily="18" charset="0"/>
                <a:cs typeface="Times New Roman" panose="02020603050405020304" pitchFamily="18" charset="0"/>
              </a:rPr>
              <a:t> </a:t>
            </a:r>
            <a:r>
              <a:rPr lang="en-US" b="0" i="0" dirty="0">
                <a:solidFill>
                  <a:srgbClr val="374151"/>
                </a:solidFill>
                <a:effectLst/>
                <a:latin typeface="Times New Roman" panose="02020603050405020304" pitchFamily="18" charset="0"/>
                <a:cs typeface="Times New Roman" panose="02020603050405020304" pitchFamily="18" charset="0"/>
              </a:rPr>
              <a:t>These libraries are useful for reading data from Excel files. OpenPyXL supports .xlsx files, while xlrd is used for .xls files.</a:t>
            </a:r>
            <a:endParaRPr lang="en-US" b="0" i="0" dirty="0">
              <a:solidFill>
                <a:srgbClr val="374151"/>
              </a:solidFill>
              <a:effectLst/>
              <a:latin typeface="Times New Roman" panose="02020603050405020304" pitchFamily="18" charset="0"/>
              <a:cs typeface="Times New Roman" panose="02020603050405020304" pitchFamily="18" charset="0"/>
            </a:endParaRPr>
          </a:p>
          <a:p>
            <a:pPr rtl="0">
              <a:spcBef>
                <a:spcPts val="0"/>
              </a:spcBef>
              <a:spcAft>
                <a:spcPts val="0"/>
              </a:spcAft>
            </a:pPr>
            <a:br>
              <a:rPr lang="en-IN" b="0" dirty="0">
                <a:effectLst/>
                <a:latin typeface="Times New Roman" panose="02020603050405020304" pitchFamily="18" charset="0"/>
                <a:cs typeface="Times New Roman" panose="02020603050405020304" pitchFamily="18" charset="0"/>
              </a:rPr>
            </a:br>
            <a:r>
              <a:rPr lang="en-IN" b="1" i="0" u="none" strike="noStrike" dirty="0">
                <a:solidFill>
                  <a:srgbClr val="000000"/>
                </a:solidFill>
                <a:effectLst/>
                <a:latin typeface="Times New Roman" panose="02020603050405020304" pitchFamily="18" charset="0"/>
                <a:cs typeface="Times New Roman" panose="02020603050405020304" pitchFamily="18" charset="0"/>
              </a:rPr>
              <a:t>Programming Languages</a:t>
            </a:r>
            <a:r>
              <a:rPr lang="en-IN" b="0" i="0" u="none" strike="noStrike" dirty="0">
                <a:solidFill>
                  <a:srgbClr val="000000"/>
                </a:solidFill>
                <a:effectLst/>
                <a:latin typeface="Times New Roman" panose="02020603050405020304" pitchFamily="18" charset="0"/>
                <a:cs typeface="Times New Roman" panose="02020603050405020304" pitchFamily="18" charset="0"/>
              </a:rPr>
              <a:t>: Python 3.10</a:t>
            </a:r>
            <a:endParaRPr lang="en-IN" b="1" i="0" u="none" strike="noStrike" dirty="0">
              <a:solidFill>
                <a:srgbClr val="000000"/>
              </a:solidFill>
              <a:effectLst/>
              <a:latin typeface="Times New Roman" panose="02020603050405020304" pitchFamily="18" charset="0"/>
              <a:cs typeface="Times New Roman" panose="02020603050405020304" pitchFamily="18"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20" name="Google Shape;120;p1"/>
          <p:cNvSpPr/>
          <p:nvPr/>
        </p:nvSpPr>
        <p:spPr>
          <a:xfrm>
            <a:off x="3415004" y="3219941"/>
            <a:ext cx="4572000"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Noto Sans Symbols"/>
              <a:buNone/>
            </a:pPr>
            <a:endParaRPr sz="2000" b="0" i="0" u="none" strike="noStrike" cap="none">
              <a:solidFill>
                <a:srgbClr val="000000"/>
              </a:solidFill>
              <a:latin typeface="Trebuchet MS" panose="020B0603020202020204"/>
              <a:ea typeface="Trebuchet MS" panose="020B0603020202020204"/>
              <a:cs typeface="Trebuchet MS" panose="020B0603020202020204"/>
              <a:sym typeface="Trebuchet MS" panose="020B0603020202020204"/>
            </a:endParaRPr>
          </a:p>
        </p:txBody>
      </p:sp>
      <p:sp>
        <p:nvSpPr>
          <p:cNvPr id="2" name="Title 1"/>
          <p:cNvSpPr>
            <a:spLocks noGrp="1"/>
          </p:cNvSpPr>
          <p:nvPr>
            <p:ph type="title"/>
          </p:nvPr>
        </p:nvSpPr>
        <p:spPr>
          <a:xfrm>
            <a:off x="1512254" y="375287"/>
            <a:ext cx="5486400" cy="425100"/>
          </a:xfrm>
        </p:spPr>
        <p:txBody>
          <a:bodyPr/>
          <a:lstStyle/>
          <a:p>
            <a:r>
              <a:rPr lang="en-US" sz="3600" dirty="0">
                <a:latin typeface="Times New Roman" panose="02020603050405020304" pitchFamily="18" charset="0"/>
                <a:cs typeface="Times New Roman" panose="02020603050405020304" pitchFamily="18" charset="0"/>
              </a:rPr>
              <a:t>Experiment Screen shorts </a:t>
            </a:r>
            <a:endParaRPr lang="en-US" sz="3600"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idx="10"/>
          </p:nvPr>
        </p:nvSpPr>
        <p:spPr/>
        <p:txBody>
          <a:bodyPr/>
          <a:lstStyle/>
          <a:p>
            <a:endParaRPr lang="en-US"/>
          </a:p>
        </p:txBody>
      </p:sp>
      <p:sp>
        <p:nvSpPr>
          <p:cNvPr id="6" name="Footer Placeholder 5"/>
          <p:cNvSpPr>
            <a:spLocks noGrp="1"/>
          </p:cNvSpPr>
          <p:nvPr>
            <p:ph type="ftr" idx="11"/>
          </p:nvPr>
        </p:nvSpPr>
        <p:spPr/>
        <p:txBody>
          <a:bodyPr/>
          <a:lstStyle/>
          <a:p>
            <a:r>
              <a:rPr lang="en-US"/>
              <a:t>Department of Computer Science and Engineering</a:t>
            </a:r>
            <a:endParaRPr lang="en-US"/>
          </a:p>
        </p:txBody>
      </p:sp>
      <p:pic>
        <p:nvPicPr>
          <p:cNvPr id="8" name="Picture Placeholder 7"/>
          <p:cNvPicPr>
            <a:picLocks noChangeAspect="1"/>
          </p:cNvPicPr>
          <p:nvPr>
            <p:ph type="pic" idx="2"/>
          </p:nvPr>
        </p:nvPicPr>
        <p:blipFill>
          <a:blip r:embed="rId1"/>
          <a:stretch>
            <a:fillRect/>
          </a:stretch>
        </p:blipFill>
        <p:spPr>
          <a:xfrm>
            <a:off x="772160" y="800100"/>
            <a:ext cx="7214870" cy="371221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2" name="Title 1"/>
          <p:cNvSpPr>
            <a:spLocks noGrp="1"/>
          </p:cNvSpPr>
          <p:nvPr>
            <p:ph type="title"/>
          </p:nvPr>
        </p:nvSpPr>
        <p:spPr>
          <a:xfrm>
            <a:off x="1497649" y="332107"/>
            <a:ext cx="5486400" cy="425100"/>
          </a:xfrm>
        </p:spPr>
        <p:txBody>
          <a:bodyPr/>
          <a:lstStyle/>
          <a:p>
            <a:r>
              <a:rPr lang="en-US" sz="3600" dirty="0">
                <a:latin typeface="Times New Roman" panose="02020603050405020304" pitchFamily="18" charset="0"/>
                <a:cs typeface="Times New Roman" panose="02020603050405020304" pitchFamily="18" charset="0"/>
              </a:rPr>
              <a:t>Experiment Screen shorts </a:t>
            </a:r>
            <a:endParaRPr lang="en-US" sz="3600"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idx="10"/>
          </p:nvPr>
        </p:nvSpPr>
        <p:spPr/>
        <p:txBody>
          <a:bodyPr/>
          <a:lstStyle/>
          <a:p>
            <a:endParaRPr lang="en-US"/>
          </a:p>
        </p:txBody>
      </p:sp>
      <p:sp>
        <p:nvSpPr>
          <p:cNvPr id="6" name="Footer Placeholder 5"/>
          <p:cNvSpPr>
            <a:spLocks noGrp="1"/>
          </p:cNvSpPr>
          <p:nvPr>
            <p:ph type="ftr" idx="11"/>
          </p:nvPr>
        </p:nvSpPr>
        <p:spPr/>
        <p:txBody>
          <a:bodyPr/>
          <a:lstStyle/>
          <a:p>
            <a:r>
              <a:rPr lang="en-US"/>
              <a:t>Department of Computer Science and Engineering</a:t>
            </a:r>
            <a:endParaRPr lang="en-US"/>
          </a:p>
        </p:txBody>
      </p:sp>
      <p:pic>
        <p:nvPicPr>
          <p:cNvPr id="5" name="Picture Placeholder 4"/>
          <p:cNvPicPr>
            <a:picLocks noChangeAspect="1"/>
          </p:cNvPicPr>
          <p:nvPr>
            <p:ph type="pic" idx="2"/>
          </p:nvPr>
        </p:nvPicPr>
        <p:blipFill>
          <a:blip r:embed="rId1"/>
          <a:stretch>
            <a:fillRect/>
          </a:stretch>
        </p:blipFill>
        <p:spPr>
          <a:xfrm>
            <a:off x="801370" y="939165"/>
            <a:ext cx="7266305" cy="354901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9" name="Google Shape;119;p1"/>
          <p:cNvSpPr txBox="1">
            <a:spLocks noGrp="1"/>
          </p:cNvSpPr>
          <p:nvPr>
            <p:ph type="sldNum" idx="12"/>
          </p:nvPr>
        </p:nvSpPr>
        <p:spPr>
          <a:prstGeom prst="rect">
            <a:avLst/>
          </a:prstGeom>
          <a:noFill/>
          <a:ln>
            <a:noFill/>
          </a:ln>
        </p:spPr>
        <p:txBody>
          <a:bodyPr spcFirstLastPara="1" wrap="square" lIns="94100" tIns="47025" rIns="94100" bIns="47025" anchor="ctr" anchorCtr="0">
            <a:noAutofit/>
          </a:bodyPr>
          <a:lstStyle/>
          <a:p>
            <a:pPr marL="0" lvl="0" indent="0" algn="r" rtl="0">
              <a:lnSpc>
                <a:spcPct val="100000"/>
              </a:lnSpc>
              <a:spcBef>
                <a:spcPts val="0"/>
              </a:spcBef>
              <a:spcAft>
                <a:spcPts val="0"/>
              </a:spcAft>
              <a:buSzPts val="1200"/>
              <a:buNone/>
            </a:pPr>
            <a:fld id="{00000000-1234-1234-1234-123412341234}" type="slidenum">
              <a:rPr lang="en-US"/>
            </a:fld>
            <a:endParaRPr lang="en-US"/>
          </a:p>
        </p:txBody>
      </p:sp>
      <p:sp>
        <p:nvSpPr>
          <p:cNvPr id="2" name="Title 1"/>
          <p:cNvSpPr>
            <a:spLocks noGrp="1"/>
          </p:cNvSpPr>
          <p:nvPr>
            <p:ph type="title"/>
          </p:nvPr>
        </p:nvSpPr>
        <p:spPr>
          <a:xfrm>
            <a:off x="1792289" y="295912"/>
            <a:ext cx="5486400" cy="425100"/>
          </a:xfrm>
        </p:spPr>
        <p:txBody>
          <a:bodyPr/>
          <a:lstStyle/>
          <a:p>
            <a:r>
              <a:rPr lang="en-US" sz="3600" dirty="0">
                <a:latin typeface="Times New Roman" panose="02020603050405020304" pitchFamily="18" charset="0"/>
                <a:cs typeface="Times New Roman" panose="02020603050405020304" pitchFamily="18" charset="0"/>
              </a:rPr>
              <a:t>Experiment Results </a:t>
            </a:r>
            <a:endParaRPr lang="en-US" sz="3600"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idx="10"/>
          </p:nvPr>
        </p:nvSpPr>
        <p:spPr/>
        <p:txBody>
          <a:bodyPr/>
          <a:lstStyle/>
          <a:p>
            <a:endParaRPr lang="en-US"/>
          </a:p>
        </p:txBody>
      </p:sp>
      <p:sp>
        <p:nvSpPr>
          <p:cNvPr id="6" name="Footer Placeholder 5"/>
          <p:cNvSpPr>
            <a:spLocks noGrp="1"/>
          </p:cNvSpPr>
          <p:nvPr>
            <p:ph type="ftr" idx="11"/>
          </p:nvPr>
        </p:nvSpPr>
        <p:spPr/>
        <p:txBody>
          <a:bodyPr/>
          <a:lstStyle/>
          <a:p>
            <a:r>
              <a:rPr lang="en-US"/>
              <a:t>Department of Computer Science and Engineering</a:t>
            </a:r>
            <a:endParaRPr lang="en-US"/>
          </a:p>
        </p:txBody>
      </p:sp>
      <p:pic>
        <p:nvPicPr>
          <p:cNvPr id="3" name="Picture 2"/>
          <p:cNvPicPr>
            <a:picLocks noChangeAspect="1"/>
          </p:cNvPicPr>
          <p:nvPr/>
        </p:nvPicPr>
        <p:blipFill>
          <a:blip r:embed="rId1"/>
          <a:stretch>
            <a:fillRect/>
          </a:stretch>
        </p:blipFill>
        <p:spPr>
          <a:xfrm>
            <a:off x="173990" y="925830"/>
            <a:ext cx="4711700" cy="3539490"/>
          </a:xfrm>
          <a:prstGeom prst="rect">
            <a:avLst/>
          </a:prstGeom>
        </p:spPr>
      </p:pic>
      <p:pic>
        <p:nvPicPr>
          <p:cNvPr id="8" name="Picture Placeholder 7"/>
          <p:cNvPicPr>
            <a:picLocks noChangeAspect="1"/>
          </p:cNvPicPr>
          <p:nvPr>
            <p:ph type="pic" idx="2"/>
          </p:nvPr>
        </p:nvPicPr>
        <p:blipFill>
          <a:blip r:embed="rId2"/>
          <a:stretch>
            <a:fillRect/>
          </a:stretch>
        </p:blipFill>
        <p:spPr>
          <a:xfrm>
            <a:off x="4572000" y="1024255"/>
            <a:ext cx="4115435" cy="344170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9" name="Google Shape;119;p1"/>
          <p:cNvSpPr txBox="1">
            <a:spLocks noGrp="1"/>
          </p:cNvSpPr>
          <p:nvPr>
            <p:ph type="sldNum" idx="12"/>
          </p:nvPr>
        </p:nvSpPr>
        <p:spPr>
          <a:prstGeom prst="rect">
            <a:avLst/>
          </a:prstGeom>
          <a:noFill/>
          <a:ln>
            <a:noFill/>
          </a:ln>
        </p:spPr>
        <p:txBody>
          <a:bodyPr spcFirstLastPara="1" wrap="square" lIns="94100" tIns="47025" rIns="94100" bIns="47025" anchor="ctr" anchorCtr="0">
            <a:noAutofit/>
          </a:bodyPr>
          <a:lstStyle/>
          <a:p>
            <a:pPr marL="0" lvl="0" indent="0" algn="r" rtl="0">
              <a:lnSpc>
                <a:spcPct val="100000"/>
              </a:lnSpc>
              <a:spcBef>
                <a:spcPts val="0"/>
              </a:spcBef>
              <a:spcAft>
                <a:spcPts val="0"/>
              </a:spcAft>
              <a:buSzPts val="1200"/>
              <a:buNone/>
            </a:pPr>
            <a:fld id="{00000000-1234-1234-1234-123412341234}" type="slidenum">
              <a:rPr lang="en-US"/>
            </a:fld>
            <a:endParaRPr lang="en-US"/>
          </a:p>
        </p:txBody>
      </p:sp>
      <p:sp>
        <p:nvSpPr>
          <p:cNvPr id="2" name="Title 1"/>
          <p:cNvSpPr>
            <a:spLocks noGrp="1"/>
          </p:cNvSpPr>
          <p:nvPr>
            <p:ph type="title"/>
          </p:nvPr>
        </p:nvSpPr>
        <p:spPr>
          <a:xfrm>
            <a:off x="1778319" y="361317"/>
            <a:ext cx="5486400" cy="425100"/>
          </a:xfrm>
        </p:spPr>
        <p:txBody>
          <a:bodyPr/>
          <a:lstStyle/>
          <a:p>
            <a:r>
              <a:rPr lang="en-US" sz="3600" dirty="0">
                <a:latin typeface="Times New Roman" panose="02020603050405020304" pitchFamily="18" charset="0"/>
                <a:cs typeface="Times New Roman" panose="02020603050405020304" pitchFamily="18" charset="0"/>
              </a:rPr>
              <a:t>Experiment Results </a:t>
            </a:r>
            <a:endParaRPr lang="en-US" sz="3600"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idx="10"/>
          </p:nvPr>
        </p:nvSpPr>
        <p:spPr/>
        <p:txBody>
          <a:bodyPr/>
          <a:lstStyle/>
          <a:p>
            <a:endParaRPr lang="en-US"/>
          </a:p>
        </p:txBody>
      </p:sp>
      <p:sp>
        <p:nvSpPr>
          <p:cNvPr id="6" name="Footer Placeholder 5"/>
          <p:cNvSpPr>
            <a:spLocks noGrp="1"/>
          </p:cNvSpPr>
          <p:nvPr>
            <p:ph type="ftr" idx="11"/>
          </p:nvPr>
        </p:nvSpPr>
        <p:spPr/>
        <p:txBody>
          <a:bodyPr/>
          <a:lstStyle/>
          <a:p>
            <a:r>
              <a:rPr lang="en-US"/>
              <a:t>Department of Computer Science and Engineering</a:t>
            </a:r>
            <a:endParaRPr lang="en-US"/>
          </a:p>
        </p:txBody>
      </p:sp>
      <p:pic>
        <p:nvPicPr>
          <p:cNvPr id="7" name="Picture Placeholder 6" descr="time_output"/>
          <p:cNvPicPr>
            <a:picLocks noChangeAspect="1"/>
          </p:cNvPicPr>
          <p:nvPr>
            <p:ph type="pic" idx="2"/>
          </p:nvPr>
        </p:nvPicPr>
        <p:blipFill>
          <a:blip r:embed="rId1"/>
          <a:stretch>
            <a:fillRect/>
          </a:stretch>
        </p:blipFill>
        <p:spPr>
          <a:xfrm>
            <a:off x="916305" y="1024890"/>
            <a:ext cx="7051675" cy="3490595"/>
          </a:xfrm>
          <a:prstGeom prst="rect">
            <a:avLst/>
          </a:prstGeom>
        </p:spPr>
      </p:pic>
    </p:spTree>
  </p:cSld>
  <p:clrMapOvr>
    <a:masterClrMapping/>
  </p:clrMapOvr>
</p:sld>
</file>

<file path=ppt/theme/theme1.xml><?xml version="1.0" encoding="utf-8"?>
<a:theme xmlns:a="http://schemas.openxmlformats.org/drawingml/2006/main"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3570</Words>
  <Application>WPS Presentation</Application>
  <PresentationFormat>On-screen Show (16:9)</PresentationFormat>
  <Paragraphs>108</Paragraphs>
  <Slides>11</Slides>
  <Notes>11</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11</vt:i4>
      </vt:variant>
    </vt:vector>
  </HeadingPairs>
  <TitlesOfParts>
    <vt:vector size="24" baseType="lpstr">
      <vt:lpstr>Arial</vt:lpstr>
      <vt:lpstr>SimSun</vt:lpstr>
      <vt:lpstr>Wingdings</vt:lpstr>
      <vt:lpstr>Arial</vt:lpstr>
      <vt:lpstr>Calibri</vt:lpstr>
      <vt:lpstr>Noto Sans Symbols</vt:lpstr>
      <vt:lpstr>Times New Roman</vt:lpstr>
      <vt:lpstr>Trebuchet MS</vt:lpstr>
      <vt:lpstr>Bookman Old Style</vt:lpstr>
      <vt:lpstr>Microsoft YaHei</vt:lpstr>
      <vt:lpstr>Arial Unicode MS</vt:lpstr>
      <vt:lpstr>Segoe Print</vt:lpstr>
      <vt:lpstr>1_Office Theme</vt:lpstr>
      <vt:lpstr>Smart Time Table Generator</vt:lpstr>
      <vt:lpstr>Introduction</vt:lpstr>
      <vt:lpstr>Problem Statement</vt:lpstr>
      <vt:lpstr>Proposed Method</vt:lpstr>
      <vt:lpstr>Experiment Environment </vt:lpstr>
      <vt:lpstr>Experiment Screen shorts </vt:lpstr>
      <vt:lpstr>Experiment Screen shorts </vt:lpstr>
      <vt:lpstr>Experiment Results </vt:lpstr>
      <vt:lpstr>Experiment Results </vt:lpstr>
      <vt:lpstr>Finding </vt:lpstr>
      <vt:lpstr>Justification </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TITILE</dc:title>
  <dc:creator>Raj</dc:creator>
  <cp:lastModifiedBy>anire</cp:lastModifiedBy>
  <cp:revision>22</cp:revision>
  <dcterms:created xsi:type="dcterms:W3CDTF">2023-09-27T03:16:00Z</dcterms:created>
  <dcterms:modified xsi:type="dcterms:W3CDTF">2023-09-29T05:02:24Z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5ACD37486B674FDCB01554C713F7C059_13</vt:lpwstr>
  </property>
  <property fmtid="{D5CDD505-2E9C-101B-9397-08002B2CF9AE}" pid="3" name="KSOProductBuildVer">
    <vt:lpwstr>1033-12.2.0.13215</vt:lpwstr>
  </property>
</Properties>
</file>